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0" r:id="rId2"/>
    <p:sldId id="276" r:id="rId3"/>
    <p:sldId id="261" r:id="rId4"/>
    <p:sldId id="262" r:id="rId5"/>
    <p:sldId id="264" r:id="rId6"/>
    <p:sldId id="274" r:id="rId7"/>
    <p:sldId id="275" r:id="rId8"/>
    <p:sldId id="265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A0AAB-301E-C74A-8F4E-FC619CA12F27}" v="19" dt="2021-06-03T07:26:58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53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2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练 斌" userId="99aa93d1bdd1d0e1" providerId="LiveId" clId="{5EFA0AAB-301E-C74A-8F4E-FC619CA12F27}"/>
    <pc:docChg chg="undo redo custSel addSld delSld modSld sldOrd">
      <pc:chgData name="练 斌" userId="99aa93d1bdd1d0e1" providerId="LiveId" clId="{5EFA0AAB-301E-C74A-8F4E-FC619CA12F27}" dt="2021-06-03T07:27:28.014" v="156" actId="20578"/>
      <pc:docMkLst>
        <pc:docMk/>
      </pc:docMkLst>
      <pc:sldChg chg="del">
        <pc:chgData name="练 斌" userId="99aa93d1bdd1d0e1" providerId="LiveId" clId="{5EFA0AAB-301E-C74A-8F4E-FC619CA12F27}" dt="2021-06-03T07:06:10.761" v="2" actId="2696"/>
        <pc:sldMkLst>
          <pc:docMk/>
          <pc:sldMk cId="4199649066" sldId="256"/>
        </pc:sldMkLst>
      </pc:sldChg>
      <pc:sldChg chg="addSp delSp modSp add mod ord">
        <pc:chgData name="练 斌" userId="99aa93d1bdd1d0e1" providerId="LiveId" clId="{5EFA0AAB-301E-C74A-8F4E-FC619CA12F27}" dt="2021-06-03T07:27:28.014" v="156" actId="20578"/>
        <pc:sldMkLst>
          <pc:docMk/>
          <pc:sldMk cId="1097636378" sldId="260"/>
        </pc:sldMkLst>
        <pc:picChg chg="add del mod">
          <ac:chgData name="练 斌" userId="99aa93d1bdd1d0e1" providerId="LiveId" clId="{5EFA0AAB-301E-C74A-8F4E-FC619CA12F27}" dt="2021-06-03T07:26:42.475" v="138" actId="21"/>
          <ac:picMkLst>
            <pc:docMk/>
            <pc:sldMk cId="1097636378" sldId="260"/>
            <ac:picMk id="3" creationId="{37666D68-EDC1-6042-9492-94FCB525AF0C}"/>
          </ac:picMkLst>
        </pc:picChg>
      </pc:sldChg>
      <pc:sldChg chg="ord">
        <pc:chgData name="练 斌" userId="99aa93d1bdd1d0e1" providerId="LiveId" clId="{5EFA0AAB-301E-C74A-8F4E-FC619CA12F27}" dt="2021-06-03T07:08:15.284" v="14" actId="20578"/>
        <pc:sldMkLst>
          <pc:docMk/>
          <pc:sldMk cId="3382156054" sldId="261"/>
        </pc:sldMkLst>
      </pc:sldChg>
      <pc:sldChg chg="modSp mod ord">
        <pc:chgData name="练 斌" userId="99aa93d1bdd1d0e1" providerId="LiveId" clId="{5EFA0AAB-301E-C74A-8F4E-FC619CA12F27}" dt="2021-06-03T07:08:18.782" v="15" actId="20578"/>
        <pc:sldMkLst>
          <pc:docMk/>
          <pc:sldMk cId="419727094" sldId="262"/>
        </pc:sldMkLst>
        <pc:picChg chg="mod">
          <ac:chgData name="练 斌" userId="99aa93d1bdd1d0e1" providerId="LiveId" clId="{5EFA0AAB-301E-C74A-8F4E-FC619CA12F27}" dt="2021-06-03T07:06:00.321" v="0" actId="1076"/>
          <ac:picMkLst>
            <pc:docMk/>
            <pc:sldMk cId="419727094" sldId="262"/>
            <ac:picMk id="5" creationId="{44A42B5D-1DFF-1140-8A66-BCE476092863}"/>
          </ac:picMkLst>
        </pc:picChg>
      </pc:sldChg>
      <pc:sldChg chg="delSp new del mod">
        <pc:chgData name="练 斌" userId="99aa93d1bdd1d0e1" providerId="LiveId" clId="{5EFA0AAB-301E-C74A-8F4E-FC619CA12F27}" dt="2021-06-03T07:11:21.963" v="27" actId="2696"/>
        <pc:sldMkLst>
          <pc:docMk/>
          <pc:sldMk cId="1740956615" sldId="263"/>
        </pc:sldMkLst>
        <pc:spChg chg="del">
          <ac:chgData name="练 斌" userId="99aa93d1bdd1d0e1" providerId="LiveId" clId="{5EFA0AAB-301E-C74A-8F4E-FC619CA12F27}" dt="2021-06-03T07:08:57.847" v="16" actId="478"/>
          <ac:spMkLst>
            <pc:docMk/>
            <pc:sldMk cId="1740956615" sldId="263"/>
            <ac:spMk id="2" creationId="{1E16D376-0BF3-1441-9186-D57A657C95E2}"/>
          </ac:spMkLst>
        </pc:spChg>
        <pc:spChg chg="del">
          <ac:chgData name="练 斌" userId="99aa93d1bdd1d0e1" providerId="LiveId" clId="{5EFA0AAB-301E-C74A-8F4E-FC619CA12F27}" dt="2021-06-03T07:08:59.463" v="17" actId="478"/>
          <ac:spMkLst>
            <pc:docMk/>
            <pc:sldMk cId="1740956615" sldId="263"/>
            <ac:spMk id="3" creationId="{B679A907-3104-EC49-8FE0-C27AB4329688}"/>
          </ac:spMkLst>
        </pc:spChg>
      </pc:sldChg>
      <pc:sldChg chg="addSp delSp modSp new mod ord">
        <pc:chgData name="练 斌" userId="99aa93d1bdd1d0e1" providerId="LiveId" clId="{5EFA0AAB-301E-C74A-8F4E-FC619CA12F27}" dt="2021-06-03T07:08:08.043" v="12" actId="20578"/>
        <pc:sldMkLst>
          <pc:docMk/>
          <pc:sldMk cId="848333826" sldId="264"/>
        </pc:sldMkLst>
        <pc:spChg chg="del mod">
          <ac:chgData name="练 斌" userId="99aa93d1bdd1d0e1" providerId="LiveId" clId="{5EFA0AAB-301E-C74A-8F4E-FC619CA12F27}" dt="2021-06-03T07:07:18.688" v="6" actId="478"/>
          <ac:spMkLst>
            <pc:docMk/>
            <pc:sldMk cId="848333826" sldId="264"/>
            <ac:spMk id="2" creationId="{BECE8CEC-6AA6-7845-8439-808025893329}"/>
          </ac:spMkLst>
        </pc:spChg>
        <pc:spChg chg="del">
          <ac:chgData name="练 斌" userId="99aa93d1bdd1d0e1" providerId="LiveId" clId="{5EFA0AAB-301E-C74A-8F4E-FC619CA12F27}" dt="2021-06-03T07:07:58.582" v="10" actId="478"/>
          <ac:spMkLst>
            <pc:docMk/>
            <pc:sldMk cId="848333826" sldId="264"/>
            <ac:spMk id="3" creationId="{48470C2E-31FA-8844-85F0-5FACBE1EE2DA}"/>
          </ac:spMkLst>
        </pc:spChg>
        <pc:spChg chg="add del mod">
          <ac:chgData name="练 斌" userId="99aa93d1bdd1d0e1" providerId="LiveId" clId="{5EFA0AAB-301E-C74A-8F4E-FC619CA12F27}" dt="2021-06-03T07:07:56.489" v="9"/>
          <ac:spMkLst>
            <pc:docMk/>
            <pc:sldMk cId="848333826" sldId="264"/>
            <ac:spMk id="5" creationId="{220D3041-FED9-7D44-89CF-771BAA12D0E4}"/>
          </ac:spMkLst>
        </pc:spChg>
        <pc:spChg chg="add del mod">
          <ac:chgData name="练 斌" userId="99aa93d1bdd1d0e1" providerId="LiveId" clId="{5EFA0AAB-301E-C74A-8F4E-FC619CA12F27}" dt="2021-06-03T07:07:56.489" v="9"/>
          <ac:spMkLst>
            <pc:docMk/>
            <pc:sldMk cId="848333826" sldId="264"/>
            <ac:spMk id="14" creationId="{7809BBAE-61A3-F745-B4FA-7466D5EC35A2}"/>
          </ac:spMkLst>
        </pc:spChg>
        <pc:spChg chg="add del mod">
          <ac:chgData name="练 斌" userId="99aa93d1bdd1d0e1" providerId="LiveId" clId="{5EFA0AAB-301E-C74A-8F4E-FC619CA12F27}" dt="2021-06-03T07:07:56.489" v="9"/>
          <ac:spMkLst>
            <pc:docMk/>
            <pc:sldMk cId="848333826" sldId="264"/>
            <ac:spMk id="15" creationId="{FACFB85D-9C0E-F044-9302-921A7B2F2497}"/>
          </ac:spMkLst>
        </pc:spChg>
        <pc:spChg chg="add del mod">
          <ac:chgData name="练 斌" userId="99aa93d1bdd1d0e1" providerId="LiveId" clId="{5EFA0AAB-301E-C74A-8F4E-FC619CA12F27}" dt="2021-06-03T07:07:56.489" v="9"/>
          <ac:spMkLst>
            <pc:docMk/>
            <pc:sldMk cId="848333826" sldId="264"/>
            <ac:spMk id="16" creationId="{A35F6728-26DA-BF46-BE83-0125CAFFA06A}"/>
          </ac:spMkLst>
        </pc:spChg>
        <pc:spChg chg="add del mod">
          <ac:chgData name="练 斌" userId="99aa93d1bdd1d0e1" providerId="LiveId" clId="{5EFA0AAB-301E-C74A-8F4E-FC619CA12F27}" dt="2021-06-03T07:07:56.489" v="9"/>
          <ac:spMkLst>
            <pc:docMk/>
            <pc:sldMk cId="848333826" sldId="264"/>
            <ac:spMk id="20" creationId="{062624EB-669B-7B42-B73D-F2599E352069}"/>
          </ac:spMkLst>
        </pc:spChg>
        <pc:spChg chg="add del mod">
          <ac:chgData name="练 斌" userId="99aa93d1bdd1d0e1" providerId="LiveId" clId="{5EFA0AAB-301E-C74A-8F4E-FC619CA12F27}" dt="2021-06-03T07:07:56.489" v="9"/>
          <ac:spMkLst>
            <pc:docMk/>
            <pc:sldMk cId="848333826" sldId="264"/>
            <ac:spMk id="21" creationId="{9271FEB5-EBDE-D54E-9D6F-416183A4A8B1}"/>
          </ac:spMkLst>
        </pc:spChg>
        <pc:spChg chg="add del mod">
          <ac:chgData name="练 斌" userId="99aa93d1bdd1d0e1" providerId="LiveId" clId="{5EFA0AAB-301E-C74A-8F4E-FC619CA12F27}" dt="2021-06-03T07:07:56.489" v="9"/>
          <ac:spMkLst>
            <pc:docMk/>
            <pc:sldMk cId="848333826" sldId="264"/>
            <ac:spMk id="22" creationId="{5E742A19-F48C-724F-BE47-BA4E6E2EA836}"/>
          </ac:spMkLst>
        </pc:spChg>
        <pc:spChg chg="add del mod">
          <ac:chgData name="练 斌" userId="99aa93d1bdd1d0e1" providerId="LiveId" clId="{5EFA0AAB-301E-C74A-8F4E-FC619CA12F27}" dt="2021-06-03T07:07:56.489" v="9"/>
          <ac:spMkLst>
            <pc:docMk/>
            <pc:sldMk cId="848333826" sldId="264"/>
            <ac:spMk id="23" creationId="{1F7F2D1B-83C0-D248-8391-7544E8988935}"/>
          </ac:spMkLst>
        </pc:spChg>
        <pc:spChg chg="add mod">
          <ac:chgData name="练 斌" userId="99aa93d1bdd1d0e1" providerId="LiveId" clId="{5EFA0AAB-301E-C74A-8F4E-FC619CA12F27}" dt="2021-06-03T07:07:59.029" v="11"/>
          <ac:spMkLst>
            <pc:docMk/>
            <pc:sldMk cId="848333826" sldId="264"/>
            <ac:spMk id="25" creationId="{178485FC-3E43-3D49-A572-E871D3417547}"/>
          </ac:spMkLst>
        </pc:spChg>
        <pc:spChg chg="add mod">
          <ac:chgData name="练 斌" userId="99aa93d1bdd1d0e1" providerId="LiveId" clId="{5EFA0AAB-301E-C74A-8F4E-FC619CA12F27}" dt="2021-06-03T07:07:59.029" v="11"/>
          <ac:spMkLst>
            <pc:docMk/>
            <pc:sldMk cId="848333826" sldId="264"/>
            <ac:spMk id="34" creationId="{B0C85397-48B8-7B4A-B533-837A050DEDEC}"/>
          </ac:spMkLst>
        </pc:spChg>
        <pc:spChg chg="add mod">
          <ac:chgData name="练 斌" userId="99aa93d1bdd1d0e1" providerId="LiveId" clId="{5EFA0AAB-301E-C74A-8F4E-FC619CA12F27}" dt="2021-06-03T07:07:59.029" v="11"/>
          <ac:spMkLst>
            <pc:docMk/>
            <pc:sldMk cId="848333826" sldId="264"/>
            <ac:spMk id="35" creationId="{57F45C1B-703D-224D-9FD4-6BD5BFAEF7FC}"/>
          </ac:spMkLst>
        </pc:spChg>
        <pc:spChg chg="add mod">
          <ac:chgData name="练 斌" userId="99aa93d1bdd1d0e1" providerId="LiveId" clId="{5EFA0AAB-301E-C74A-8F4E-FC619CA12F27}" dt="2021-06-03T07:07:59.029" v="11"/>
          <ac:spMkLst>
            <pc:docMk/>
            <pc:sldMk cId="848333826" sldId="264"/>
            <ac:spMk id="36" creationId="{4259DB59-0BB5-3E4A-92EA-5320ED295AC8}"/>
          </ac:spMkLst>
        </pc:spChg>
        <pc:spChg chg="add mod">
          <ac:chgData name="练 斌" userId="99aa93d1bdd1d0e1" providerId="LiveId" clId="{5EFA0AAB-301E-C74A-8F4E-FC619CA12F27}" dt="2021-06-03T07:07:59.029" v="11"/>
          <ac:spMkLst>
            <pc:docMk/>
            <pc:sldMk cId="848333826" sldId="264"/>
            <ac:spMk id="40" creationId="{BC5C0647-3E19-6F4E-ABB7-FB3E1EDA1A6C}"/>
          </ac:spMkLst>
        </pc:spChg>
        <pc:spChg chg="add mod">
          <ac:chgData name="练 斌" userId="99aa93d1bdd1d0e1" providerId="LiveId" clId="{5EFA0AAB-301E-C74A-8F4E-FC619CA12F27}" dt="2021-06-03T07:07:59.029" v="11"/>
          <ac:spMkLst>
            <pc:docMk/>
            <pc:sldMk cId="848333826" sldId="264"/>
            <ac:spMk id="41" creationId="{E7472025-06CB-9A4E-A184-BB327D102610}"/>
          </ac:spMkLst>
        </pc:spChg>
        <pc:spChg chg="add mod">
          <ac:chgData name="练 斌" userId="99aa93d1bdd1d0e1" providerId="LiveId" clId="{5EFA0AAB-301E-C74A-8F4E-FC619CA12F27}" dt="2021-06-03T07:07:59.029" v="11"/>
          <ac:spMkLst>
            <pc:docMk/>
            <pc:sldMk cId="848333826" sldId="264"/>
            <ac:spMk id="42" creationId="{22A3746C-AD48-9847-8502-90CD3D16106C}"/>
          </ac:spMkLst>
        </pc:spChg>
        <pc:spChg chg="add mod">
          <ac:chgData name="练 斌" userId="99aa93d1bdd1d0e1" providerId="LiveId" clId="{5EFA0AAB-301E-C74A-8F4E-FC619CA12F27}" dt="2021-06-03T07:07:59.029" v="11"/>
          <ac:spMkLst>
            <pc:docMk/>
            <pc:sldMk cId="848333826" sldId="264"/>
            <ac:spMk id="43" creationId="{F597E05E-851D-D64E-9607-07B90B04AC97}"/>
          </ac:spMkLst>
        </pc:spChg>
        <pc:grpChg chg="add del mod">
          <ac:chgData name="练 斌" userId="99aa93d1bdd1d0e1" providerId="LiveId" clId="{5EFA0AAB-301E-C74A-8F4E-FC619CA12F27}" dt="2021-06-03T07:07:56.489" v="9"/>
          <ac:grpSpMkLst>
            <pc:docMk/>
            <pc:sldMk cId="848333826" sldId="264"/>
            <ac:grpSpMk id="7" creationId="{66DF53BA-40E9-C94B-B01B-47B0166A298B}"/>
          </ac:grpSpMkLst>
        </pc:grpChg>
        <pc:grpChg chg="add mod">
          <ac:chgData name="练 斌" userId="99aa93d1bdd1d0e1" providerId="LiveId" clId="{5EFA0AAB-301E-C74A-8F4E-FC619CA12F27}" dt="2021-06-03T07:07:59.029" v="11"/>
          <ac:grpSpMkLst>
            <pc:docMk/>
            <pc:sldMk cId="848333826" sldId="264"/>
            <ac:grpSpMk id="27" creationId="{BCD26674-F41D-6441-A8D2-E9039BB686AF}"/>
          </ac:grpSpMkLst>
        </pc:grpChg>
        <pc:graphicFrameChg chg="add del mod">
          <ac:chgData name="练 斌" userId="99aa93d1bdd1d0e1" providerId="LiveId" clId="{5EFA0AAB-301E-C74A-8F4E-FC619CA12F27}" dt="2021-06-03T07:07:56.489" v="9"/>
          <ac:graphicFrameMkLst>
            <pc:docMk/>
            <pc:sldMk cId="848333826" sldId="264"/>
            <ac:graphicFrameMk id="19" creationId="{2EEA2267-6F10-8346-927D-658F5D18DA5B}"/>
          </ac:graphicFrameMkLst>
        </pc:graphicFrameChg>
        <pc:graphicFrameChg chg="add mod">
          <ac:chgData name="练 斌" userId="99aa93d1bdd1d0e1" providerId="LiveId" clId="{5EFA0AAB-301E-C74A-8F4E-FC619CA12F27}" dt="2021-06-03T07:07:59.029" v="11"/>
          <ac:graphicFrameMkLst>
            <pc:docMk/>
            <pc:sldMk cId="848333826" sldId="264"/>
            <ac:graphicFrameMk id="39" creationId="{E37B39A6-859D-3249-AE8A-B4F66EB8310E}"/>
          </ac:graphicFrameMkLst>
        </pc:graphicFrameChg>
        <pc:picChg chg="add del mod">
          <ac:chgData name="练 斌" userId="99aa93d1bdd1d0e1" providerId="LiveId" clId="{5EFA0AAB-301E-C74A-8F4E-FC619CA12F27}" dt="2021-06-03T07:07:56.489" v="9"/>
          <ac:picMkLst>
            <pc:docMk/>
            <pc:sldMk cId="848333826" sldId="264"/>
            <ac:picMk id="4" creationId="{40D1FD70-84A0-B74B-9DDC-535FCBB3706D}"/>
          </ac:picMkLst>
        </pc:picChg>
        <pc:picChg chg="add del mod">
          <ac:chgData name="练 斌" userId="99aa93d1bdd1d0e1" providerId="LiveId" clId="{5EFA0AAB-301E-C74A-8F4E-FC619CA12F27}" dt="2021-06-03T07:07:56.489" v="9"/>
          <ac:picMkLst>
            <pc:docMk/>
            <pc:sldMk cId="848333826" sldId="264"/>
            <ac:picMk id="6" creationId="{824F40D6-FB18-D54F-A707-2AE7DF0B2FAC}"/>
          </ac:picMkLst>
        </pc:picChg>
        <pc:picChg chg="mod">
          <ac:chgData name="练 斌" userId="99aa93d1bdd1d0e1" providerId="LiveId" clId="{5EFA0AAB-301E-C74A-8F4E-FC619CA12F27}" dt="2021-06-03T07:07:54.839" v="8"/>
          <ac:picMkLst>
            <pc:docMk/>
            <pc:sldMk cId="848333826" sldId="264"/>
            <ac:picMk id="8" creationId="{9B1579C3-81F6-F14C-8C96-199487F4FCD5}"/>
          </ac:picMkLst>
        </pc:picChg>
        <pc:picChg chg="mod">
          <ac:chgData name="练 斌" userId="99aa93d1bdd1d0e1" providerId="LiveId" clId="{5EFA0AAB-301E-C74A-8F4E-FC619CA12F27}" dt="2021-06-03T07:07:54.839" v="8"/>
          <ac:picMkLst>
            <pc:docMk/>
            <pc:sldMk cId="848333826" sldId="264"/>
            <ac:picMk id="9" creationId="{EAA301DB-37F8-2142-9958-DB2622D7D151}"/>
          </ac:picMkLst>
        </pc:picChg>
        <pc:picChg chg="mod">
          <ac:chgData name="练 斌" userId="99aa93d1bdd1d0e1" providerId="LiveId" clId="{5EFA0AAB-301E-C74A-8F4E-FC619CA12F27}" dt="2021-06-03T07:07:54.839" v="8"/>
          <ac:picMkLst>
            <pc:docMk/>
            <pc:sldMk cId="848333826" sldId="264"/>
            <ac:picMk id="10" creationId="{E03D3917-D0FE-A047-B098-F9F775934DA7}"/>
          </ac:picMkLst>
        </pc:picChg>
        <pc:picChg chg="mod">
          <ac:chgData name="练 斌" userId="99aa93d1bdd1d0e1" providerId="LiveId" clId="{5EFA0AAB-301E-C74A-8F4E-FC619CA12F27}" dt="2021-06-03T07:07:54.839" v="8"/>
          <ac:picMkLst>
            <pc:docMk/>
            <pc:sldMk cId="848333826" sldId="264"/>
            <ac:picMk id="11" creationId="{A784C228-8ADE-BA47-AC2B-6BE800A484AE}"/>
          </ac:picMkLst>
        </pc:picChg>
        <pc:picChg chg="mod">
          <ac:chgData name="练 斌" userId="99aa93d1bdd1d0e1" providerId="LiveId" clId="{5EFA0AAB-301E-C74A-8F4E-FC619CA12F27}" dt="2021-06-03T07:07:54.839" v="8"/>
          <ac:picMkLst>
            <pc:docMk/>
            <pc:sldMk cId="848333826" sldId="264"/>
            <ac:picMk id="12" creationId="{23BE91D5-5F62-0E44-9A1E-01BDC328BFFF}"/>
          </ac:picMkLst>
        </pc:picChg>
        <pc:picChg chg="mod">
          <ac:chgData name="练 斌" userId="99aa93d1bdd1d0e1" providerId="LiveId" clId="{5EFA0AAB-301E-C74A-8F4E-FC619CA12F27}" dt="2021-06-03T07:07:54.839" v="8"/>
          <ac:picMkLst>
            <pc:docMk/>
            <pc:sldMk cId="848333826" sldId="264"/>
            <ac:picMk id="13" creationId="{8A869FC8-B44B-B74F-95E2-8A3B43332FD5}"/>
          </ac:picMkLst>
        </pc:picChg>
        <pc:picChg chg="add del mod">
          <ac:chgData name="练 斌" userId="99aa93d1bdd1d0e1" providerId="LiveId" clId="{5EFA0AAB-301E-C74A-8F4E-FC619CA12F27}" dt="2021-06-03T07:07:56.489" v="9"/>
          <ac:picMkLst>
            <pc:docMk/>
            <pc:sldMk cId="848333826" sldId="264"/>
            <ac:picMk id="17" creationId="{B61C2A80-6901-5E47-A39A-FA319EA05831}"/>
          </ac:picMkLst>
        </pc:picChg>
        <pc:picChg chg="add del mod">
          <ac:chgData name="练 斌" userId="99aa93d1bdd1d0e1" providerId="LiveId" clId="{5EFA0AAB-301E-C74A-8F4E-FC619CA12F27}" dt="2021-06-03T07:07:56.489" v="9"/>
          <ac:picMkLst>
            <pc:docMk/>
            <pc:sldMk cId="848333826" sldId="264"/>
            <ac:picMk id="18" creationId="{98E4FDA5-B51A-F34D-BD9D-DCF9437E99B4}"/>
          </ac:picMkLst>
        </pc:picChg>
        <pc:picChg chg="add mod">
          <ac:chgData name="练 斌" userId="99aa93d1bdd1d0e1" providerId="LiveId" clId="{5EFA0AAB-301E-C74A-8F4E-FC619CA12F27}" dt="2021-06-03T07:07:59.029" v="11"/>
          <ac:picMkLst>
            <pc:docMk/>
            <pc:sldMk cId="848333826" sldId="264"/>
            <ac:picMk id="24" creationId="{DB45AFC8-8729-C348-97D4-B432AF4BBA33}"/>
          </ac:picMkLst>
        </pc:picChg>
        <pc:picChg chg="add mod">
          <ac:chgData name="练 斌" userId="99aa93d1bdd1d0e1" providerId="LiveId" clId="{5EFA0AAB-301E-C74A-8F4E-FC619CA12F27}" dt="2021-06-03T07:07:59.029" v="11"/>
          <ac:picMkLst>
            <pc:docMk/>
            <pc:sldMk cId="848333826" sldId="264"/>
            <ac:picMk id="26" creationId="{EF30846B-E698-C54E-92F2-276CB9C40ED9}"/>
          </ac:picMkLst>
        </pc:picChg>
        <pc:picChg chg="mod">
          <ac:chgData name="练 斌" userId="99aa93d1bdd1d0e1" providerId="LiveId" clId="{5EFA0AAB-301E-C74A-8F4E-FC619CA12F27}" dt="2021-06-03T07:07:59.029" v="11"/>
          <ac:picMkLst>
            <pc:docMk/>
            <pc:sldMk cId="848333826" sldId="264"/>
            <ac:picMk id="28" creationId="{0F3015B5-7A7E-EB4D-A3D5-D7DBF0BBF2E9}"/>
          </ac:picMkLst>
        </pc:picChg>
        <pc:picChg chg="mod">
          <ac:chgData name="练 斌" userId="99aa93d1bdd1d0e1" providerId="LiveId" clId="{5EFA0AAB-301E-C74A-8F4E-FC619CA12F27}" dt="2021-06-03T07:07:59.029" v="11"/>
          <ac:picMkLst>
            <pc:docMk/>
            <pc:sldMk cId="848333826" sldId="264"/>
            <ac:picMk id="29" creationId="{3708FAD2-CE9B-944A-872C-26D4EE64EFCA}"/>
          </ac:picMkLst>
        </pc:picChg>
        <pc:picChg chg="mod">
          <ac:chgData name="练 斌" userId="99aa93d1bdd1d0e1" providerId="LiveId" clId="{5EFA0AAB-301E-C74A-8F4E-FC619CA12F27}" dt="2021-06-03T07:07:59.029" v="11"/>
          <ac:picMkLst>
            <pc:docMk/>
            <pc:sldMk cId="848333826" sldId="264"/>
            <ac:picMk id="30" creationId="{EA62BA56-4048-1A4A-B419-7D51792E979C}"/>
          </ac:picMkLst>
        </pc:picChg>
        <pc:picChg chg="mod">
          <ac:chgData name="练 斌" userId="99aa93d1bdd1d0e1" providerId="LiveId" clId="{5EFA0AAB-301E-C74A-8F4E-FC619CA12F27}" dt="2021-06-03T07:07:59.029" v="11"/>
          <ac:picMkLst>
            <pc:docMk/>
            <pc:sldMk cId="848333826" sldId="264"/>
            <ac:picMk id="31" creationId="{B677B1EB-A991-0A49-9E41-3E594F9E0B49}"/>
          </ac:picMkLst>
        </pc:picChg>
        <pc:picChg chg="mod">
          <ac:chgData name="练 斌" userId="99aa93d1bdd1d0e1" providerId="LiveId" clId="{5EFA0AAB-301E-C74A-8F4E-FC619CA12F27}" dt="2021-06-03T07:07:59.029" v="11"/>
          <ac:picMkLst>
            <pc:docMk/>
            <pc:sldMk cId="848333826" sldId="264"/>
            <ac:picMk id="32" creationId="{B90E8A48-09CD-9C46-8ACE-665361095E06}"/>
          </ac:picMkLst>
        </pc:picChg>
        <pc:picChg chg="mod">
          <ac:chgData name="练 斌" userId="99aa93d1bdd1d0e1" providerId="LiveId" clId="{5EFA0AAB-301E-C74A-8F4E-FC619CA12F27}" dt="2021-06-03T07:07:59.029" v="11"/>
          <ac:picMkLst>
            <pc:docMk/>
            <pc:sldMk cId="848333826" sldId="264"/>
            <ac:picMk id="33" creationId="{E1A5E58C-0111-EB45-8A78-51290990D473}"/>
          </ac:picMkLst>
        </pc:picChg>
        <pc:picChg chg="add mod">
          <ac:chgData name="练 斌" userId="99aa93d1bdd1d0e1" providerId="LiveId" clId="{5EFA0AAB-301E-C74A-8F4E-FC619CA12F27}" dt="2021-06-03T07:07:59.029" v="11"/>
          <ac:picMkLst>
            <pc:docMk/>
            <pc:sldMk cId="848333826" sldId="264"/>
            <ac:picMk id="37" creationId="{5ADF942A-1D9C-024D-BA62-ECA3CD7BB536}"/>
          </ac:picMkLst>
        </pc:picChg>
        <pc:picChg chg="add mod">
          <ac:chgData name="练 斌" userId="99aa93d1bdd1d0e1" providerId="LiveId" clId="{5EFA0AAB-301E-C74A-8F4E-FC619CA12F27}" dt="2021-06-03T07:07:59.029" v="11"/>
          <ac:picMkLst>
            <pc:docMk/>
            <pc:sldMk cId="848333826" sldId="264"/>
            <ac:picMk id="38" creationId="{7296FE3E-3979-6949-A6C1-2414AC83C9CB}"/>
          </ac:picMkLst>
        </pc:picChg>
      </pc:sldChg>
      <pc:sldChg chg="add ord">
        <pc:chgData name="练 斌" userId="99aa93d1bdd1d0e1" providerId="LiveId" clId="{5EFA0AAB-301E-C74A-8F4E-FC619CA12F27}" dt="2021-06-03T07:09:02.267" v="19" actId="20578"/>
        <pc:sldMkLst>
          <pc:docMk/>
          <pc:sldMk cId="1844951966" sldId="265"/>
        </pc:sldMkLst>
      </pc:sldChg>
      <pc:sldChg chg="addSp delSp modSp new del">
        <pc:chgData name="练 斌" userId="99aa93d1bdd1d0e1" providerId="LiveId" clId="{5EFA0AAB-301E-C74A-8F4E-FC619CA12F27}" dt="2021-06-03T07:11:20.616" v="26" actId="2696"/>
        <pc:sldMkLst>
          <pc:docMk/>
          <pc:sldMk cId="2066873882" sldId="266"/>
        </pc:sldMkLst>
        <pc:spChg chg="add del mod">
          <ac:chgData name="练 斌" userId="99aa93d1bdd1d0e1" providerId="LiveId" clId="{5EFA0AAB-301E-C74A-8F4E-FC619CA12F27}" dt="2021-06-03T07:09:29.723" v="22"/>
          <ac:spMkLst>
            <pc:docMk/>
            <pc:sldMk cId="2066873882" sldId="266"/>
            <ac:spMk id="5" creationId="{1977D450-CBAF-5A4D-9D68-FDA823F9B1F1}"/>
          </ac:spMkLst>
        </pc:spChg>
        <pc:spChg chg="add del mod">
          <ac:chgData name="练 斌" userId="99aa93d1bdd1d0e1" providerId="LiveId" clId="{5EFA0AAB-301E-C74A-8F4E-FC619CA12F27}" dt="2021-06-03T07:09:29.723" v="22"/>
          <ac:spMkLst>
            <pc:docMk/>
            <pc:sldMk cId="2066873882" sldId="266"/>
            <ac:spMk id="6" creationId="{EFFE0E97-ECCB-E342-9123-A334A4E8D616}"/>
          </ac:spMkLst>
        </pc:spChg>
        <pc:spChg chg="add del mod">
          <ac:chgData name="练 斌" userId="99aa93d1bdd1d0e1" providerId="LiveId" clId="{5EFA0AAB-301E-C74A-8F4E-FC619CA12F27}" dt="2021-06-03T07:09:29.723" v="22"/>
          <ac:spMkLst>
            <pc:docMk/>
            <pc:sldMk cId="2066873882" sldId="266"/>
            <ac:spMk id="8" creationId="{05AF43F0-7509-6449-8F03-AD0C6DDD0889}"/>
          </ac:spMkLst>
        </pc:spChg>
        <pc:picChg chg="add del mod">
          <ac:chgData name="练 斌" userId="99aa93d1bdd1d0e1" providerId="LiveId" clId="{5EFA0AAB-301E-C74A-8F4E-FC619CA12F27}" dt="2021-06-03T07:09:29.723" v="22"/>
          <ac:picMkLst>
            <pc:docMk/>
            <pc:sldMk cId="2066873882" sldId="266"/>
            <ac:picMk id="4" creationId="{551C0246-C7DC-1C4C-BF47-51A7E8494B2E}"/>
          </ac:picMkLst>
        </pc:picChg>
        <pc:picChg chg="add del mod">
          <ac:chgData name="练 斌" userId="99aa93d1bdd1d0e1" providerId="LiveId" clId="{5EFA0AAB-301E-C74A-8F4E-FC619CA12F27}" dt="2021-06-03T07:09:29.723" v="22"/>
          <ac:picMkLst>
            <pc:docMk/>
            <pc:sldMk cId="2066873882" sldId="266"/>
            <ac:picMk id="7" creationId="{50929099-7034-964C-A51B-F78B57A04669}"/>
          </ac:picMkLst>
        </pc:picChg>
      </pc:sldChg>
      <pc:sldChg chg="modSp add mod">
        <pc:chgData name="练 斌" userId="99aa93d1bdd1d0e1" providerId="LiveId" clId="{5EFA0AAB-301E-C74A-8F4E-FC619CA12F27}" dt="2021-06-03T07:09:50.294" v="25" actId="1076"/>
        <pc:sldMkLst>
          <pc:docMk/>
          <pc:sldMk cId="388618473" sldId="269"/>
        </pc:sldMkLst>
        <pc:spChg chg="mod">
          <ac:chgData name="练 斌" userId="99aa93d1bdd1d0e1" providerId="LiveId" clId="{5EFA0AAB-301E-C74A-8F4E-FC619CA12F27}" dt="2021-06-03T07:09:50.294" v="25" actId="1076"/>
          <ac:spMkLst>
            <pc:docMk/>
            <pc:sldMk cId="388618473" sldId="269"/>
            <ac:spMk id="13" creationId="{07B1FEF3-D6B8-B746-A0C1-D1D84ECD0869}"/>
          </ac:spMkLst>
        </pc:spChg>
        <pc:spChg chg="mod">
          <ac:chgData name="练 斌" userId="99aa93d1bdd1d0e1" providerId="LiveId" clId="{5EFA0AAB-301E-C74A-8F4E-FC619CA12F27}" dt="2021-06-03T07:09:50.294" v="25" actId="1076"/>
          <ac:spMkLst>
            <pc:docMk/>
            <pc:sldMk cId="388618473" sldId="269"/>
            <ac:spMk id="20" creationId="{07F1E1F3-F087-8943-A4A8-82E005F6C4C2}"/>
          </ac:spMkLst>
        </pc:spChg>
        <pc:spChg chg="mod">
          <ac:chgData name="练 斌" userId="99aa93d1bdd1d0e1" providerId="LiveId" clId="{5EFA0AAB-301E-C74A-8F4E-FC619CA12F27}" dt="2021-06-03T07:09:50.294" v="25" actId="1076"/>
          <ac:spMkLst>
            <pc:docMk/>
            <pc:sldMk cId="388618473" sldId="269"/>
            <ac:spMk id="22" creationId="{8A417E61-9DD8-EF49-84E2-1918B856CF6A}"/>
          </ac:spMkLst>
        </pc:spChg>
        <pc:picChg chg="mod">
          <ac:chgData name="练 斌" userId="99aa93d1bdd1d0e1" providerId="LiveId" clId="{5EFA0AAB-301E-C74A-8F4E-FC619CA12F27}" dt="2021-06-03T07:09:50.294" v="25" actId="1076"/>
          <ac:picMkLst>
            <pc:docMk/>
            <pc:sldMk cId="388618473" sldId="269"/>
            <ac:picMk id="11" creationId="{6CAE6AFF-73B3-4647-9C8A-E7648BCFC1A6}"/>
          </ac:picMkLst>
        </pc:picChg>
        <pc:picChg chg="mod">
          <ac:chgData name="练 斌" userId="99aa93d1bdd1d0e1" providerId="LiveId" clId="{5EFA0AAB-301E-C74A-8F4E-FC619CA12F27}" dt="2021-06-03T07:09:50.294" v="25" actId="1076"/>
          <ac:picMkLst>
            <pc:docMk/>
            <pc:sldMk cId="388618473" sldId="269"/>
            <ac:picMk id="12" creationId="{2B4ED1E6-98C6-9B4B-8695-66BAC6923C5E}"/>
          </ac:picMkLst>
        </pc:picChg>
      </pc:sldChg>
      <pc:sldChg chg="addSp delSp modSp new mod">
        <pc:chgData name="练 斌" userId="99aa93d1bdd1d0e1" providerId="LiveId" clId="{5EFA0AAB-301E-C74A-8F4E-FC619CA12F27}" dt="2021-06-03T07:20:54.813" v="136" actId="1076"/>
        <pc:sldMkLst>
          <pc:docMk/>
          <pc:sldMk cId="934477941" sldId="270"/>
        </pc:sldMkLst>
        <pc:spChg chg="del">
          <ac:chgData name="练 斌" userId="99aa93d1bdd1d0e1" providerId="LiveId" clId="{5EFA0AAB-301E-C74A-8F4E-FC619CA12F27}" dt="2021-06-03T07:20:49.762" v="132" actId="478"/>
          <ac:spMkLst>
            <pc:docMk/>
            <pc:sldMk cId="934477941" sldId="270"/>
            <ac:spMk id="2" creationId="{7793075A-7798-F948-8A00-A0311E7E8DAE}"/>
          </ac:spMkLst>
        </pc:spChg>
        <pc:spChg chg="del">
          <ac:chgData name="练 斌" userId="99aa93d1bdd1d0e1" providerId="LiveId" clId="{5EFA0AAB-301E-C74A-8F4E-FC619CA12F27}" dt="2021-06-03T07:20:47.776" v="131"/>
          <ac:spMkLst>
            <pc:docMk/>
            <pc:sldMk cId="934477941" sldId="270"/>
            <ac:spMk id="3" creationId="{7B00DC37-097D-FB4D-A3CF-9F3F27C8EA2F}"/>
          </ac:spMkLst>
        </pc:spChg>
        <pc:picChg chg="add mod">
          <ac:chgData name="练 斌" userId="99aa93d1bdd1d0e1" providerId="LiveId" clId="{5EFA0AAB-301E-C74A-8F4E-FC619CA12F27}" dt="2021-06-03T07:20:54.813" v="136" actId="1076"/>
          <ac:picMkLst>
            <pc:docMk/>
            <pc:sldMk cId="934477941" sldId="270"/>
            <ac:picMk id="5" creationId="{6F8D6DDD-68C7-104F-B7D3-FA7C57107B74}"/>
          </ac:picMkLst>
        </pc:picChg>
      </pc:sldChg>
      <pc:sldChg chg="new">
        <pc:chgData name="练 斌" userId="99aa93d1bdd1d0e1" providerId="LiveId" clId="{5EFA0AAB-301E-C74A-8F4E-FC619CA12F27}" dt="2021-06-03T07:12:22.849" v="29" actId="680"/>
        <pc:sldMkLst>
          <pc:docMk/>
          <pc:sldMk cId="3642375133" sldId="271"/>
        </pc:sldMkLst>
      </pc:sldChg>
      <pc:sldChg chg="new">
        <pc:chgData name="练 斌" userId="99aa93d1bdd1d0e1" providerId="LiveId" clId="{5EFA0AAB-301E-C74A-8F4E-FC619CA12F27}" dt="2021-06-03T07:12:23.004" v="30" actId="680"/>
        <pc:sldMkLst>
          <pc:docMk/>
          <pc:sldMk cId="746410671" sldId="272"/>
        </pc:sldMkLst>
      </pc:sldChg>
      <pc:sldChg chg="addSp delSp modSp new mod">
        <pc:chgData name="练 斌" userId="99aa93d1bdd1d0e1" providerId="LiveId" clId="{5EFA0AAB-301E-C74A-8F4E-FC619CA12F27}" dt="2021-06-03T07:12:38.088" v="38" actId="1076"/>
        <pc:sldMkLst>
          <pc:docMk/>
          <pc:sldMk cId="257628241" sldId="273"/>
        </pc:sldMkLst>
        <pc:spChg chg="del">
          <ac:chgData name="练 斌" userId="99aa93d1bdd1d0e1" providerId="LiveId" clId="{5EFA0AAB-301E-C74A-8F4E-FC619CA12F27}" dt="2021-06-03T07:12:27.535" v="33" actId="478"/>
          <ac:spMkLst>
            <pc:docMk/>
            <pc:sldMk cId="257628241" sldId="273"/>
            <ac:spMk id="2" creationId="{F41E5AC6-4081-EB48-AD0B-24CEEA8064BB}"/>
          </ac:spMkLst>
        </pc:spChg>
        <pc:spChg chg="del mod">
          <ac:chgData name="练 斌" userId="99aa93d1bdd1d0e1" providerId="LiveId" clId="{5EFA0AAB-301E-C74A-8F4E-FC619CA12F27}" dt="2021-06-03T07:12:32.236" v="35" actId="478"/>
          <ac:spMkLst>
            <pc:docMk/>
            <pc:sldMk cId="257628241" sldId="273"/>
            <ac:spMk id="3" creationId="{4D55B410-EFA3-4643-AACB-61ABC1B49050}"/>
          </ac:spMkLst>
        </pc:spChg>
        <pc:spChg chg="add del mod">
          <ac:chgData name="练 斌" userId="99aa93d1bdd1d0e1" providerId="LiveId" clId="{5EFA0AAB-301E-C74A-8F4E-FC619CA12F27}" dt="2021-06-03T07:12:33.691" v="36" actId="478"/>
          <ac:spMkLst>
            <pc:docMk/>
            <pc:sldMk cId="257628241" sldId="273"/>
            <ac:spMk id="6" creationId="{7EC22FEE-6509-C944-BC9C-DA31CBDE651E}"/>
          </ac:spMkLst>
        </pc:spChg>
        <pc:picChg chg="add mod">
          <ac:chgData name="练 斌" userId="99aa93d1bdd1d0e1" providerId="LiveId" clId="{5EFA0AAB-301E-C74A-8F4E-FC619CA12F27}" dt="2021-06-03T07:12:38.088" v="38" actId="1076"/>
          <ac:picMkLst>
            <pc:docMk/>
            <pc:sldMk cId="257628241" sldId="273"/>
            <ac:picMk id="4" creationId="{D2796A8F-E91B-A84C-8E26-6D86D0FDF03C}"/>
          </ac:picMkLst>
        </pc:picChg>
      </pc:sldChg>
      <pc:sldChg chg="addSp delSp modSp new mod setBg">
        <pc:chgData name="练 斌" userId="99aa93d1bdd1d0e1" providerId="LiveId" clId="{5EFA0AAB-301E-C74A-8F4E-FC619CA12F27}" dt="2021-06-03T07:18:34.208" v="128" actId="1076"/>
        <pc:sldMkLst>
          <pc:docMk/>
          <pc:sldMk cId="171285385" sldId="274"/>
        </pc:sldMkLst>
        <pc:spChg chg="del">
          <ac:chgData name="练 斌" userId="99aa93d1bdd1d0e1" providerId="LiveId" clId="{5EFA0AAB-301E-C74A-8F4E-FC619CA12F27}" dt="2021-06-03T07:14:32.806" v="41" actId="478"/>
          <ac:spMkLst>
            <pc:docMk/>
            <pc:sldMk cId="171285385" sldId="274"/>
            <ac:spMk id="2" creationId="{3DCA6DFE-EA97-FB4B-855D-DC45FA08F10D}"/>
          </ac:spMkLst>
        </pc:spChg>
        <pc:spChg chg="del">
          <ac:chgData name="练 斌" userId="99aa93d1bdd1d0e1" providerId="LiveId" clId="{5EFA0AAB-301E-C74A-8F4E-FC619CA12F27}" dt="2021-06-03T07:14:31.069" v="40" actId="478"/>
          <ac:spMkLst>
            <pc:docMk/>
            <pc:sldMk cId="171285385" sldId="274"/>
            <ac:spMk id="3" creationId="{DC8421DB-3A4F-B449-BD9A-313E21D723A3}"/>
          </ac:spMkLst>
        </pc:spChg>
        <pc:spChg chg="add del">
          <ac:chgData name="练 斌" userId="99aa93d1bdd1d0e1" providerId="LiveId" clId="{5EFA0AAB-301E-C74A-8F4E-FC619CA12F27}" dt="2021-06-03T07:15:34.383" v="57" actId="26606"/>
          <ac:spMkLst>
            <pc:docMk/>
            <pc:sldMk cId="171285385" sldId="274"/>
            <ac:spMk id="18" creationId="{262ABC4B-37D8-4218-BDD8-6DF6A00C0C80}"/>
          </ac:spMkLst>
        </pc:spChg>
        <pc:spChg chg="add del">
          <ac:chgData name="练 斌" userId="99aa93d1bdd1d0e1" providerId="LiveId" clId="{5EFA0AAB-301E-C74A-8F4E-FC619CA12F27}" dt="2021-06-03T07:15:36.262" v="59" actId="26606"/>
          <ac:spMkLst>
            <pc:docMk/>
            <pc:sldMk cId="171285385" sldId="274"/>
            <ac:spMk id="20" creationId="{42A4FC2C-047E-45A5-965D-8E1E3BF09BC6}"/>
          </ac:spMkLst>
        </pc:spChg>
        <pc:picChg chg="add del mod ord">
          <ac:chgData name="练 斌" userId="99aa93d1bdd1d0e1" providerId="LiveId" clId="{5EFA0AAB-301E-C74A-8F4E-FC619CA12F27}" dt="2021-06-03T07:16:49.647" v="95" actId="21"/>
          <ac:picMkLst>
            <pc:docMk/>
            <pc:sldMk cId="171285385" sldId="274"/>
            <ac:picMk id="5" creationId="{886196B0-911F-614F-9D13-13D3823B1BD9}"/>
          </ac:picMkLst>
        </pc:picChg>
        <pc:picChg chg="add mod ord">
          <ac:chgData name="练 斌" userId="99aa93d1bdd1d0e1" providerId="LiveId" clId="{5EFA0AAB-301E-C74A-8F4E-FC619CA12F27}" dt="2021-06-03T07:18:34.208" v="128" actId="1076"/>
          <ac:picMkLst>
            <pc:docMk/>
            <pc:sldMk cId="171285385" sldId="274"/>
            <ac:picMk id="7" creationId="{230DB5DD-DDB5-2244-AB3D-EDF14F829A7C}"/>
          </ac:picMkLst>
        </pc:picChg>
        <pc:picChg chg="add mod ord">
          <ac:chgData name="练 斌" userId="99aa93d1bdd1d0e1" providerId="LiveId" clId="{5EFA0AAB-301E-C74A-8F4E-FC619CA12F27}" dt="2021-06-03T07:18:31.792" v="127" actId="1076"/>
          <ac:picMkLst>
            <pc:docMk/>
            <pc:sldMk cId="171285385" sldId="274"/>
            <ac:picMk id="9" creationId="{E06BD8DD-BCEB-5348-AC75-448AA4BA673E}"/>
          </ac:picMkLst>
        </pc:picChg>
        <pc:cxnChg chg="add del">
          <ac:chgData name="练 斌" userId="99aa93d1bdd1d0e1" providerId="LiveId" clId="{5EFA0AAB-301E-C74A-8F4E-FC619CA12F27}" dt="2021-06-03T07:15:31.921" v="55" actId="26606"/>
          <ac:cxnSpMkLst>
            <pc:docMk/>
            <pc:sldMk cId="171285385" sldId="274"/>
            <ac:cxnSpMk id="14" creationId="{DCD67800-37AC-4E14-89B0-F79DCB3FB86D}"/>
          </ac:cxnSpMkLst>
        </pc:cxnChg>
        <pc:cxnChg chg="add del">
          <ac:chgData name="练 斌" userId="99aa93d1bdd1d0e1" providerId="LiveId" clId="{5EFA0AAB-301E-C74A-8F4E-FC619CA12F27}" dt="2021-06-03T07:15:31.921" v="55" actId="26606"/>
          <ac:cxnSpMkLst>
            <pc:docMk/>
            <pc:sldMk cId="171285385" sldId="274"/>
            <ac:cxnSpMk id="16" creationId="{20F1788F-A5AE-4188-8274-F7F2E3833ECD}"/>
          </ac:cxnSpMkLst>
        </pc:cxnChg>
      </pc:sldChg>
      <pc:sldChg chg="addSp delSp modSp new mod">
        <pc:chgData name="练 斌" userId="99aa93d1bdd1d0e1" providerId="LiveId" clId="{5EFA0AAB-301E-C74A-8F4E-FC619CA12F27}" dt="2021-06-03T07:20:06.735" v="130" actId="1076"/>
        <pc:sldMkLst>
          <pc:docMk/>
          <pc:sldMk cId="1874354667" sldId="275"/>
        </pc:sldMkLst>
        <pc:spChg chg="del">
          <ac:chgData name="练 斌" userId="99aa93d1bdd1d0e1" providerId="LiveId" clId="{5EFA0AAB-301E-C74A-8F4E-FC619CA12F27}" dt="2021-06-03T07:17:49.285" v="119" actId="478"/>
          <ac:spMkLst>
            <pc:docMk/>
            <pc:sldMk cId="1874354667" sldId="275"/>
            <ac:spMk id="2" creationId="{726C8593-D7F9-4D4B-B01A-28CEED07416A}"/>
          </ac:spMkLst>
        </pc:spChg>
        <pc:spChg chg="del">
          <ac:chgData name="练 斌" userId="99aa93d1bdd1d0e1" providerId="LiveId" clId="{5EFA0AAB-301E-C74A-8F4E-FC619CA12F27}" dt="2021-06-03T07:17:50.639" v="120" actId="478"/>
          <ac:spMkLst>
            <pc:docMk/>
            <pc:sldMk cId="1874354667" sldId="275"/>
            <ac:spMk id="3" creationId="{E27F0906-8895-4B4F-B19D-E5B80F68E711}"/>
          </ac:spMkLst>
        </pc:spChg>
        <pc:picChg chg="add mod">
          <ac:chgData name="练 斌" userId="99aa93d1bdd1d0e1" providerId="LiveId" clId="{5EFA0AAB-301E-C74A-8F4E-FC619CA12F27}" dt="2021-06-03T07:20:06.735" v="130" actId="1076"/>
          <ac:picMkLst>
            <pc:docMk/>
            <pc:sldMk cId="1874354667" sldId="275"/>
            <ac:picMk id="4" creationId="{01C2C6F4-DC59-5543-AEAD-639999F13DE9}"/>
          </ac:picMkLst>
        </pc:picChg>
      </pc:sldChg>
      <pc:sldChg chg="addSp delSp modSp new mod ord">
        <pc:chgData name="练 斌" userId="99aa93d1bdd1d0e1" providerId="LiveId" clId="{5EFA0AAB-301E-C74A-8F4E-FC619CA12F27}" dt="2021-06-03T07:27:28.014" v="156" actId="20578"/>
        <pc:sldMkLst>
          <pc:docMk/>
          <pc:sldMk cId="3159622289" sldId="276"/>
        </pc:sldMkLst>
        <pc:spChg chg="del">
          <ac:chgData name="练 斌" userId="99aa93d1bdd1d0e1" providerId="LiveId" clId="{5EFA0AAB-301E-C74A-8F4E-FC619CA12F27}" dt="2021-06-03T07:26:46.520" v="141" actId="478"/>
          <ac:spMkLst>
            <pc:docMk/>
            <pc:sldMk cId="3159622289" sldId="276"/>
            <ac:spMk id="2" creationId="{0F44CD78-588C-7C4C-A6F9-3907100845D2}"/>
          </ac:spMkLst>
        </pc:spChg>
        <pc:spChg chg="del">
          <ac:chgData name="练 斌" userId="99aa93d1bdd1d0e1" providerId="LiveId" clId="{5EFA0AAB-301E-C74A-8F4E-FC619CA12F27}" dt="2021-06-03T07:26:48.399" v="142" actId="478"/>
          <ac:spMkLst>
            <pc:docMk/>
            <pc:sldMk cId="3159622289" sldId="276"/>
            <ac:spMk id="3" creationId="{987025E3-0866-7E4C-B526-16724E37C065}"/>
          </ac:spMkLst>
        </pc:spChg>
        <pc:picChg chg="add mod modCrop">
          <ac:chgData name="练 斌" userId="99aa93d1bdd1d0e1" providerId="LiveId" clId="{5EFA0AAB-301E-C74A-8F4E-FC619CA12F27}" dt="2021-06-03T07:27:16.010" v="153" actId="1076"/>
          <ac:picMkLst>
            <pc:docMk/>
            <pc:sldMk cId="3159622289" sldId="276"/>
            <ac:picMk id="4" creationId="{2B21F9AA-F2DE-9F4B-80C7-66481C57E319}"/>
          </ac:picMkLst>
        </pc:picChg>
        <pc:picChg chg="add mod modCrop">
          <ac:chgData name="练 斌" userId="99aa93d1bdd1d0e1" providerId="LiveId" clId="{5EFA0AAB-301E-C74A-8F4E-FC619CA12F27}" dt="2021-06-03T07:27:18.267" v="154" actId="1076"/>
          <ac:picMkLst>
            <pc:docMk/>
            <pc:sldMk cId="3159622289" sldId="276"/>
            <ac:picMk id="5" creationId="{F37A7B9A-D05B-BE47-86F1-78C94E6592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389D3-0C46-A340-ADDB-F7A070AD2AD1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48114-2B28-C04C-A3F5-342B5D313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4496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2F326-C050-9442-818A-C14893DF1D5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1539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2F326-C050-9442-818A-C14893DF1D5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118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B40DA-25BA-8340-90B0-2A9FD2CAC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C5DF6E-C459-B647-879C-5269C88D4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CEAACF-BD9D-4D4F-9FA7-CEC0D53B7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F34EB9-C527-DD4C-B38E-DB5A2ABA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6620A-D521-1E47-A397-E54F9734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284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B5D48-C973-FA4D-9E56-A9ED603FB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FBF380-D33C-1140-880F-1F7685DCF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AFFF7-A914-D542-B084-FACAA5B8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EBD8BA-F4AD-2042-8E35-C0088228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268C68-C5EF-A641-AD92-F97C07F7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02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2BBD12-F3E4-944B-B2D2-489265D7F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890678-9EDE-A546-A41A-5FF5E867D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376C1-ED2B-4C45-8FBE-CB09D854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B2F17-79B5-D448-A2A4-B6B57CCB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9B50A-3C4E-0043-A802-4D719454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42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1F0CB-B3AD-0B4D-BC53-2651AEAB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F37D53-0CEB-A449-A45D-D21D7F6F0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80AB81-C077-3244-A5C4-E7AF5A3E0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E45031-B3C2-7C42-8FF8-DDC725A7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519300-D672-7A42-8329-2C467BDA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631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D632C-5042-E14D-B7E2-F9F9667D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1667EB-AC74-A549-B081-3291ABD6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87A79D-3944-AB44-AAA6-0C483CF5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FF5755-F361-B346-AA01-C2430EC1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BCA4F-4310-C242-BFAD-1E8224B3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489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8C8EF-2518-5E41-872D-FB27FCD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183B6-F076-8D4D-B5B3-6B7AEF621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AFA41F-1533-6C40-9DE6-E592B80EA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FE9CAA-A4F9-6F4C-A040-4831A6E6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4E66BC-FBD6-9347-BF73-E21C594B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B762E4-C53D-C74A-9925-708DB564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205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44091-F5F2-7F4F-8C3E-2D1E3CBC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4D6F41-B0AC-1241-B7C2-7EC6F792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024533-5981-B84A-878C-53305C52C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C576D5-C98C-3F4E-97A0-8CE75FB3E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BC342B-E233-CB44-B503-095370820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559050-7D45-DB42-A6D1-A07DEE6D0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E0C060-069B-9141-A72B-6FDC6435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02B7AA-89E2-4C47-A6AA-27579794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92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F0D0C-0BEA-4341-97D1-DD4BD53E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9C3962-79AB-2B47-BF23-C83A3A36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599432-9CF7-AE41-91DE-6CBB68FF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4DEAA3-BA5A-BC4B-9412-6A275233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557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577CE2-B947-A74F-A3F9-C758224FC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B59228-E779-C148-9721-242B55D2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20A04D-63E7-5842-AF01-B41C3F1C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006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51B5A-EF12-B845-90A2-110D121C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55798-B25C-974C-A822-388E468AB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FBD3E7-C5FF-2A47-883D-0747151B9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B6C22-73C9-5047-B0D6-80955745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91CE86-9E31-7947-9BC3-D724FE9D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0FF6AB-8FE9-B54A-977E-696BA825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785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C19BD-93FF-CC43-ABF8-D88B9181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E473E0-A90B-DD42-A63B-F99E5DCAE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D6C74C-896F-8743-A01F-979BAD864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E7A439-B7AF-2940-A173-77465791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25B0DE-1AF1-DA4E-9C13-989A6220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BF40A5-B66E-7F45-924B-E6F9756F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547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140EE6-D5FE-1F43-B122-460FFA6A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C44800-0DE5-294D-9C0B-83762AA9C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0DB739-C83F-1248-85BC-C3A02BBA3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64EAA-9EBF-BB43-AFA6-7774BCD83605}" type="datetimeFigureOut">
              <a:rPr kumimoji="1" lang="zh-CN" altLang="en-US" smtClean="0"/>
              <a:t>2021/6/3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B66CB7-BC80-6B41-9EF2-B2684C320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120757-D91E-6F43-859E-127A4E5D1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F2342-EA7E-FF44-88AE-7D81A3323F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557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9DE320E3-BBA9-FD4A-8C4B-9D7E12DD9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4" r="13667"/>
          <a:stretch/>
        </p:blipFill>
        <p:spPr>
          <a:xfrm>
            <a:off x="787507" y="2038001"/>
            <a:ext cx="3531476" cy="3430052"/>
          </a:xfrm>
          <a:prstGeom prst="rect">
            <a:avLst/>
          </a:prstGeom>
        </p:spPr>
      </p:pic>
      <p:pic>
        <p:nvPicPr>
          <p:cNvPr id="7" name="图片 6" descr="绿色的球&#10;&#10;描述已自动生成">
            <a:extLst>
              <a:ext uri="{FF2B5EF4-FFF2-40B4-BE49-F238E27FC236}">
                <a16:creationId xmlns:a16="http://schemas.microsoft.com/office/drawing/2014/main" id="{25CD0B2E-6830-9B43-B73D-6ABAED379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41" y="598909"/>
            <a:ext cx="2527104" cy="1784604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807C0866-CB2E-844B-B2B9-C2A3977B1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604" y="2729023"/>
            <a:ext cx="2527104" cy="2048007"/>
          </a:xfrm>
          <a:prstGeom prst="rect">
            <a:avLst/>
          </a:prstGeom>
        </p:spPr>
      </p:pic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2BFADE91-49D3-444D-B9C2-CD402B89A18A}"/>
              </a:ext>
            </a:extLst>
          </p:cNvPr>
          <p:cNvCxnSpPr>
            <a:cxnSpLocks/>
          </p:cNvCxnSpPr>
          <p:nvPr/>
        </p:nvCxnSpPr>
        <p:spPr>
          <a:xfrm flipV="1">
            <a:off x="3634055" y="1185350"/>
            <a:ext cx="1776249" cy="162250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B7995485-F95B-794A-86EE-32F91A1E58EA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178261" y="3544669"/>
            <a:ext cx="687524" cy="23729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>
            <a:extLst>
              <a:ext uri="{FF2B5EF4-FFF2-40B4-BE49-F238E27FC236}">
                <a16:creationId xmlns:a16="http://schemas.microsoft.com/office/drawing/2014/main" id="{C3567CED-176C-F64B-9F69-E3185456E26B}"/>
              </a:ext>
            </a:extLst>
          </p:cNvPr>
          <p:cNvCxnSpPr>
            <a:cxnSpLocks/>
          </p:cNvCxnSpPr>
          <p:nvPr/>
        </p:nvCxnSpPr>
        <p:spPr>
          <a:xfrm>
            <a:off x="3835507" y="4442904"/>
            <a:ext cx="1481959" cy="1187252"/>
          </a:xfrm>
          <a:prstGeom prst="curvedConnector3">
            <a:avLst>
              <a:gd name="adj1" fmla="val 3723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图片包含 条形图&#10;&#10;描述已自动生成">
            <a:extLst>
              <a:ext uri="{FF2B5EF4-FFF2-40B4-BE49-F238E27FC236}">
                <a16:creationId xmlns:a16="http://schemas.microsoft.com/office/drawing/2014/main" id="{83EC416D-85EE-AD40-8C08-EF0EA86528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47" r="11346"/>
          <a:stretch/>
        </p:blipFill>
        <p:spPr>
          <a:xfrm>
            <a:off x="5632776" y="5268206"/>
            <a:ext cx="1597574" cy="723900"/>
          </a:xfrm>
          <a:prstGeom prst="rect">
            <a:avLst/>
          </a:prstGeom>
        </p:spPr>
      </p:pic>
      <p:graphicFrame>
        <p:nvGraphicFramePr>
          <p:cNvPr id="29" name="表格 29">
            <a:extLst>
              <a:ext uri="{FF2B5EF4-FFF2-40B4-BE49-F238E27FC236}">
                <a16:creationId xmlns:a16="http://schemas.microsoft.com/office/drawing/2014/main" id="{51C3A1C2-2A6E-6E44-9998-CF5031B4432C}"/>
              </a:ext>
            </a:extLst>
          </p:cNvPr>
          <p:cNvGraphicFramePr>
            <a:graphicFrameLocks noGrp="1"/>
          </p:cNvGraphicFramePr>
          <p:nvPr/>
        </p:nvGraphicFramePr>
        <p:xfrm>
          <a:off x="7788486" y="749531"/>
          <a:ext cx="367862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7862">
                  <a:extLst>
                    <a:ext uri="{9D8B030D-6E8A-4147-A177-3AD203B41FA5}">
                      <a16:colId xmlns:a16="http://schemas.microsoft.com/office/drawing/2014/main" val="773899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638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FE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6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6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72769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AC522890-8AC4-7A4E-B734-A437A1737FAD}"/>
              </a:ext>
            </a:extLst>
          </p:cNvPr>
          <p:cNvGraphicFramePr>
            <a:graphicFrameLocks noGrp="1"/>
          </p:cNvGraphicFramePr>
          <p:nvPr/>
        </p:nvGraphicFramePr>
        <p:xfrm>
          <a:off x="7792021" y="2886680"/>
          <a:ext cx="367862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7862">
                  <a:extLst>
                    <a:ext uri="{9D8B030D-6E8A-4147-A177-3AD203B41FA5}">
                      <a16:colId xmlns:a16="http://schemas.microsoft.com/office/drawing/2014/main" val="773899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FE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638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6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6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72769"/>
                  </a:ext>
                </a:extLst>
              </a:tr>
            </a:tbl>
          </a:graphicData>
        </a:graphic>
      </p:graphicFrame>
      <p:graphicFrame>
        <p:nvGraphicFramePr>
          <p:cNvPr id="31" name="表格 29">
            <a:extLst>
              <a:ext uri="{FF2B5EF4-FFF2-40B4-BE49-F238E27FC236}">
                <a16:creationId xmlns:a16="http://schemas.microsoft.com/office/drawing/2014/main" id="{255C6699-766E-CB4F-94AC-DA94D7B968F1}"/>
              </a:ext>
            </a:extLst>
          </p:cNvPr>
          <p:cNvGraphicFramePr>
            <a:graphicFrameLocks noGrp="1"/>
          </p:cNvGraphicFramePr>
          <p:nvPr/>
        </p:nvGraphicFramePr>
        <p:xfrm>
          <a:off x="7781511" y="4888476"/>
          <a:ext cx="367862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7862">
                  <a:extLst>
                    <a:ext uri="{9D8B030D-6E8A-4147-A177-3AD203B41FA5}">
                      <a16:colId xmlns:a16="http://schemas.microsoft.com/office/drawing/2014/main" val="773899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638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D88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6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964858"/>
                  </a:ext>
                </a:extLst>
              </a:tr>
            </a:tbl>
          </a:graphicData>
        </a:graphic>
      </p:graphicFrame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88C87B10-C939-8B4E-99CA-3D840CA4B4BA}"/>
              </a:ext>
            </a:extLst>
          </p:cNvPr>
          <p:cNvGrpSpPr/>
          <p:nvPr/>
        </p:nvGrpSpPr>
        <p:grpSpPr>
          <a:xfrm>
            <a:off x="9103265" y="2156370"/>
            <a:ext cx="2512710" cy="2286534"/>
            <a:chOff x="8514843" y="1255699"/>
            <a:chExt cx="2512710" cy="2286534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13ECFAFA-D751-2743-8C1B-456C8CDEC868}"/>
                </a:ext>
              </a:extLst>
            </p:cNvPr>
            <p:cNvGrpSpPr/>
            <p:nvPr/>
          </p:nvGrpSpPr>
          <p:grpSpPr>
            <a:xfrm rot="18598286">
              <a:off x="8646963" y="1262968"/>
              <a:ext cx="2206336" cy="2352193"/>
              <a:chOff x="8483810" y="634644"/>
              <a:chExt cx="2206336" cy="2352193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73D543A-AE79-014F-A79F-98E3B88F9A9F}"/>
                  </a:ext>
                </a:extLst>
              </p:cNvPr>
              <p:cNvSpPr/>
              <p:nvPr/>
            </p:nvSpPr>
            <p:spPr>
              <a:xfrm>
                <a:off x="10332006" y="1499694"/>
                <a:ext cx="358140" cy="35814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77C25D5-4C62-144E-B23D-5959BF4F5485}"/>
                  </a:ext>
                </a:extLst>
              </p:cNvPr>
              <p:cNvGrpSpPr/>
              <p:nvPr/>
            </p:nvGrpSpPr>
            <p:grpSpPr>
              <a:xfrm rot="6970139">
                <a:off x="8365737" y="1760695"/>
                <a:ext cx="1607057" cy="845228"/>
                <a:chOff x="9203205" y="1010636"/>
                <a:chExt cx="1607057" cy="845228"/>
              </a:xfrm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7EAA9C2D-DDE4-FB43-B6CC-C2B324E03FDE}"/>
                    </a:ext>
                  </a:extLst>
                </p:cNvPr>
                <p:cNvSpPr/>
                <p:nvPr/>
              </p:nvSpPr>
              <p:spPr>
                <a:xfrm>
                  <a:off x="9203205" y="1497724"/>
                  <a:ext cx="358140" cy="35814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96445EDD-117D-1041-BB76-6AA8A8BA7AD6}"/>
                    </a:ext>
                  </a:extLst>
                </p:cNvPr>
                <p:cNvSpPr/>
                <p:nvPr/>
              </p:nvSpPr>
              <p:spPr>
                <a:xfrm>
                  <a:off x="10452122" y="1010636"/>
                  <a:ext cx="358140" cy="358140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95DD05C4-CEA2-D540-A011-24CE7CB9C103}"/>
                  </a:ext>
                </a:extLst>
              </p:cNvPr>
              <p:cNvSpPr/>
              <p:nvPr/>
            </p:nvSpPr>
            <p:spPr>
              <a:xfrm>
                <a:off x="8483810" y="634644"/>
                <a:ext cx="358140" cy="35814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8010ED00-03DE-4742-AF3F-807FBE9412D2}"/>
                </a:ext>
              </a:extLst>
            </p:cNvPr>
            <p:cNvGrpSpPr/>
            <p:nvPr/>
          </p:nvGrpSpPr>
          <p:grpSpPr>
            <a:xfrm rot="14918008">
              <a:off x="8743127" y="1027415"/>
              <a:ext cx="2056142" cy="2512710"/>
              <a:chOff x="8464522" y="142819"/>
              <a:chExt cx="2056142" cy="2512710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33BD1375-6B1D-DC4B-9989-1FADCA96AD7B}"/>
                  </a:ext>
                </a:extLst>
              </p:cNvPr>
              <p:cNvSpPr/>
              <p:nvPr/>
            </p:nvSpPr>
            <p:spPr>
              <a:xfrm>
                <a:off x="10162524" y="807115"/>
                <a:ext cx="358140" cy="358140"/>
              </a:xfrm>
              <a:prstGeom prst="ellipse">
                <a:avLst/>
              </a:prstGeom>
              <a:solidFill>
                <a:srgbClr val="FFDA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BE44C12A-C756-0741-8146-98290F5D29E2}"/>
                  </a:ext>
                </a:extLst>
              </p:cNvPr>
              <p:cNvGrpSpPr/>
              <p:nvPr/>
            </p:nvGrpSpPr>
            <p:grpSpPr>
              <a:xfrm rot="6970139">
                <a:off x="8369509" y="1793284"/>
                <a:ext cx="1288211" cy="436279"/>
                <a:chOff x="9277004" y="1430614"/>
                <a:chExt cx="1288211" cy="436279"/>
              </a:xfrm>
            </p:grpSpPr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A68E9680-5669-F14C-BAFC-1ABD3FB26890}"/>
                    </a:ext>
                  </a:extLst>
                </p:cNvPr>
                <p:cNvSpPr/>
                <p:nvPr/>
              </p:nvSpPr>
              <p:spPr>
                <a:xfrm>
                  <a:off x="9277004" y="1508753"/>
                  <a:ext cx="358140" cy="358140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AE1A1593-EF06-CA42-9E59-99C7699E919F}"/>
                    </a:ext>
                  </a:extLst>
                </p:cNvPr>
                <p:cNvSpPr/>
                <p:nvPr/>
              </p:nvSpPr>
              <p:spPr>
                <a:xfrm>
                  <a:off x="10207075" y="1430614"/>
                  <a:ext cx="358140" cy="358140"/>
                </a:xfrm>
                <a:prstGeom prst="ellipse">
                  <a:avLst/>
                </a:prstGeom>
                <a:solidFill>
                  <a:srgbClr val="FFDA6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7407E47-8251-B649-8011-C98C1E438F44}"/>
                  </a:ext>
                </a:extLst>
              </p:cNvPr>
              <p:cNvSpPr/>
              <p:nvPr/>
            </p:nvSpPr>
            <p:spPr>
              <a:xfrm>
                <a:off x="8464522" y="142819"/>
                <a:ext cx="358140" cy="358140"/>
              </a:xfrm>
              <a:prstGeom prst="ellipse">
                <a:avLst/>
              </a:prstGeom>
              <a:solidFill>
                <a:srgbClr val="FFDA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A441600-FD01-734F-9D83-4A4C2CA4832A}"/>
                </a:ext>
              </a:extLst>
            </p:cNvPr>
            <p:cNvGrpSpPr/>
            <p:nvPr/>
          </p:nvGrpSpPr>
          <p:grpSpPr>
            <a:xfrm>
              <a:off x="8572627" y="1597306"/>
              <a:ext cx="2227160" cy="1928958"/>
              <a:chOff x="8572627" y="1597306"/>
              <a:chExt cx="2227160" cy="1928958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B036956F-9386-F44D-8648-5B6D65BF0688}"/>
                  </a:ext>
                </a:extLst>
              </p:cNvPr>
              <p:cNvSpPr/>
              <p:nvPr/>
            </p:nvSpPr>
            <p:spPr>
              <a:xfrm>
                <a:off x="9262913" y="1597306"/>
                <a:ext cx="811889" cy="10615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4C9B932-34D2-6C42-A087-C8C48095759C}"/>
                  </a:ext>
                </a:extLst>
              </p:cNvPr>
              <p:cNvSpPr/>
              <p:nvPr/>
            </p:nvSpPr>
            <p:spPr>
              <a:xfrm rot="18491670">
                <a:off x="8361901" y="2015299"/>
                <a:ext cx="750503" cy="107482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879613FA-F3F9-3F42-9EEE-6E1A95F07A6B}"/>
                  </a:ext>
                </a:extLst>
              </p:cNvPr>
              <p:cNvSpPr/>
              <p:nvPr/>
            </p:nvSpPr>
            <p:spPr>
              <a:xfrm rot="14084888">
                <a:off x="8332898" y="2937925"/>
                <a:ext cx="788599" cy="9645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18F80CA8-1A22-9641-B6FA-5A4EAB728176}"/>
                  </a:ext>
                </a:extLst>
              </p:cNvPr>
              <p:cNvSpPr/>
              <p:nvPr/>
            </p:nvSpPr>
            <p:spPr>
              <a:xfrm rot="13794346">
                <a:off x="10225686" y="2019734"/>
                <a:ext cx="750503" cy="107482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22051F79-996A-0A4C-B8E3-8E44F34FA87D}"/>
                  </a:ext>
                </a:extLst>
              </p:cNvPr>
              <p:cNvSpPr/>
              <p:nvPr/>
            </p:nvSpPr>
            <p:spPr>
              <a:xfrm>
                <a:off x="9256913" y="3420106"/>
                <a:ext cx="811889" cy="10615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3577FBF4-5C98-BC4E-8187-D5BF067F52C0}"/>
                  </a:ext>
                </a:extLst>
              </p:cNvPr>
              <p:cNvSpPr/>
              <p:nvPr/>
            </p:nvSpPr>
            <p:spPr>
              <a:xfrm rot="13207216" flipV="1">
                <a:off x="9068920" y="2002409"/>
                <a:ext cx="960007" cy="160937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E77E82E4-B72D-8341-8555-39817DBE2937}"/>
                  </a:ext>
                </a:extLst>
              </p:cNvPr>
              <p:cNvSpPr/>
              <p:nvPr/>
            </p:nvSpPr>
            <p:spPr>
              <a:xfrm rot="7547476">
                <a:off x="10201849" y="2949347"/>
                <a:ext cx="850320" cy="125642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F00B6498-1CAF-C84A-BEC6-11E20EAC1967}"/>
                  </a:ext>
                </a:extLst>
              </p:cNvPr>
              <p:cNvSpPr/>
              <p:nvPr/>
            </p:nvSpPr>
            <p:spPr>
              <a:xfrm>
                <a:off x="8572627" y="2464294"/>
                <a:ext cx="548533" cy="10615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8D99D4A0-4CB4-0D42-B442-88F0CFF1833E}"/>
                  </a:ext>
                </a:extLst>
              </p:cNvPr>
              <p:cNvSpPr/>
              <p:nvPr/>
            </p:nvSpPr>
            <p:spPr>
              <a:xfrm>
                <a:off x="10234204" y="2450673"/>
                <a:ext cx="565583" cy="10615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25B1D220-07DE-0945-AB0F-C9580AE574E8}"/>
                  </a:ext>
                </a:extLst>
              </p:cNvPr>
              <p:cNvSpPr/>
              <p:nvPr/>
            </p:nvSpPr>
            <p:spPr>
              <a:xfrm rot="8029218" flipV="1">
                <a:off x="9082664" y="2906951"/>
                <a:ext cx="990789" cy="160937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1A836FE9-1DD0-4541-A163-A03F6530408E}"/>
                  </a:ext>
                </a:extLst>
              </p:cNvPr>
              <p:cNvSpPr/>
              <p:nvPr/>
            </p:nvSpPr>
            <p:spPr>
              <a:xfrm rot="7966001" flipV="1">
                <a:off x="9277314" y="2000587"/>
                <a:ext cx="960007" cy="160937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E9FD5F2D-F66B-6C4C-B051-CD31A5DF425D}"/>
                  </a:ext>
                </a:extLst>
              </p:cNvPr>
              <p:cNvSpPr/>
              <p:nvPr/>
            </p:nvSpPr>
            <p:spPr>
              <a:xfrm rot="2616638" flipV="1">
                <a:off x="9254920" y="2920880"/>
                <a:ext cx="977845" cy="160937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150" name="曲线连接符 149">
            <a:extLst>
              <a:ext uri="{FF2B5EF4-FFF2-40B4-BE49-F238E27FC236}">
                <a16:creationId xmlns:a16="http://schemas.microsoft.com/office/drawing/2014/main" id="{4B2BE208-7AF5-8D47-8C71-E5E17D5019C4}"/>
              </a:ext>
            </a:extLst>
          </p:cNvPr>
          <p:cNvCxnSpPr>
            <a:cxnSpLocks/>
            <a:endCxn id="84" idx="6"/>
          </p:cNvCxnSpPr>
          <p:nvPr/>
        </p:nvCxnSpPr>
        <p:spPr>
          <a:xfrm>
            <a:off x="8272924" y="1647268"/>
            <a:ext cx="1327532" cy="73022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曲线连接符 151">
            <a:extLst>
              <a:ext uri="{FF2B5EF4-FFF2-40B4-BE49-F238E27FC236}">
                <a16:creationId xmlns:a16="http://schemas.microsoft.com/office/drawing/2014/main" id="{107B7147-7FCF-154F-92DE-DD728A39CD4D}"/>
              </a:ext>
            </a:extLst>
          </p:cNvPr>
          <p:cNvCxnSpPr>
            <a:cxnSpLocks/>
          </p:cNvCxnSpPr>
          <p:nvPr/>
        </p:nvCxnSpPr>
        <p:spPr>
          <a:xfrm>
            <a:off x="3743004" y="3232190"/>
            <a:ext cx="1635558" cy="119154"/>
          </a:xfrm>
          <a:prstGeom prst="curvedConnector3">
            <a:avLst>
              <a:gd name="adj1" fmla="val 9745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曲线连接符 153">
            <a:extLst>
              <a:ext uri="{FF2B5EF4-FFF2-40B4-BE49-F238E27FC236}">
                <a16:creationId xmlns:a16="http://schemas.microsoft.com/office/drawing/2014/main" id="{7B8869B9-990A-0F49-8DAC-1711210BA066}"/>
              </a:ext>
            </a:extLst>
          </p:cNvPr>
          <p:cNvCxnSpPr>
            <a:cxnSpLocks/>
            <a:endCxn id="138" idx="4"/>
          </p:cNvCxnSpPr>
          <p:nvPr/>
        </p:nvCxnSpPr>
        <p:spPr>
          <a:xfrm flipV="1">
            <a:off x="8205113" y="4426935"/>
            <a:ext cx="2046167" cy="85924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3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6F8D6DDD-68C7-104F-B7D3-FA7C5710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337" y="1790700"/>
            <a:ext cx="8534400" cy="3276600"/>
          </a:xfrm>
        </p:spPr>
      </p:pic>
    </p:spTree>
    <p:extLst>
      <p:ext uri="{BB962C8B-B14F-4D97-AF65-F5344CB8AC3E}">
        <p14:creationId xmlns:p14="http://schemas.microsoft.com/office/powerpoint/2010/main" val="93447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1F2DC-7A0E-8A4D-A977-4A5C62DF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971E5C-93EF-5542-B03C-176EE7392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237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5976A-F7AF-F344-8934-D769DDBD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C5DF9-8AFC-0D4D-8EE5-179065046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41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 descr="图表, 折线图&#10;&#10;描述已自动生成">
            <a:extLst>
              <a:ext uri="{FF2B5EF4-FFF2-40B4-BE49-F238E27FC236}">
                <a16:creationId xmlns:a16="http://schemas.microsoft.com/office/drawing/2014/main" id="{D2796A8F-E91B-A84C-8E26-6D86D0FDF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829" y="393238"/>
            <a:ext cx="7617933" cy="57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21F9AA-F2DE-9F4B-80C7-66481C57E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75"/>
          <a:stretch/>
        </p:blipFill>
        <p:spPr>
          <a:xfrm>
            <a:off x="305778" y="685799"/>
            <a:ext cx="5790222" cy="51863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7A7B9A-D05B-BE47-86F1-78C94E659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" t="77499" r="978"/>
          <a:stretch/>
        </p:blipFill>
        <p:spPr>
          <a:xfrm>
            <a:off x="6096000" y="2507455"/>
            <a:ext cx="5643563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2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2CCDB997-BFAE-EB47-BF7E-9C10B00DB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2"/>
          <a:stretch/>
        </p:blipFill>
        <p:spPr>
          <a:xfrm>
            <a:off x="52142" y="438549"/>
            <a:ext cx="3269834" cy="54610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41EEDCD-2BB8-C646-A289-4620620507CF}"/>
              </a:ext>
            </a:extLst>
          </p:cNvPr>
          <p:cNvGrpSpPr/>
          <p:nvPr/>
        </p:nvGrpSpPr>
        <p:grpSpPr>
          <a:xfrm>
            <a:off x="3181178" y="1293888"/>
            <a:ext cx="4278815" cy="4083861"/>
            <a:chOff x="3181468" y="1126908"/>
            <a:chExt cx="3773530" cy="3759005"/>
          </a:xfrm>
        </p:grpSpPr>
        <p:pic>
          <p:nvPicPr>
            <p:cNvPr id="10" name="图片 9" descr="图示&#10;&#10;描述已自动生成">
              <a:extLst>
                <a:ext uri="{FF2B5EF4-FFF2-40B4-BE49-F238E27FC236}">
                  <a16:creationId xmlns:a16="http://schemas.microsoft.com/office/drawing/2014/main" id="{AE044BE0-AEC6-3644-B2D6-5303CCE0F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46" t="12795" r="11318" b="13539"/>
            <a:stretch/>
          </p:blipFill>
          <p:spPr>
            <a:xfrm>
              <a:off x="3181468" y="1126908"/>
              <a:ext cx="3773530" cy="3690045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3175" cap="sq">
              <a:solidFill>
                <a:schemeClr val="tx1"/>
              </a:solidFill>
              <a:miter lim="800000"/>
            </a:ln>
            <a:effectLst/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633B161-083A-2549-A6AB-91E60FD26BD6}"/>
                </a:ext>
              </a:extLst>
            </p:cNvPr>
            <p:cNvSpPr txBox="1"/>
            <p:nvPr/>
          </p:nvSpPr>
          <p:spPr>
            <a:xfrm>
              <a:off x="6687127" y="4516581"/>
              <a:ext cx="26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/>
                <a:t>B</a:t>
              </a:r>
              <a:endParaRPr kumimoji="1" lang="zh-CN" altLang="en-US" b="1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9F6747-6518-194A-9578-EF53E9640714}"/>
              </a:ext>
            </a:extLst>
          </p:cNvPr>
          <p:cNvGrpSpPr/>
          <p:nvPr/>
        </p:nvGrpSpPr>
        <p:grpSpPr>
          <a:xfrm>
            <a:off x="7638473" y="1283854"/>
            <a:ext cx="4024050" cy="4093895"/>
            <a:chOff x="7993601" y="1119981"/>
            <a:chExt cx="3548850" cy="376824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1D262A2-AF11-0E46-A561-4A6159280BA2}"/>
                </a:ext>
              </a:extLst>
            </p:cNvPr>
            <p:cNvGrpSpPr/>
            <p:nvPr/>
          </p:nvGrpSpPr>
          <p:grpSpPr>
            <a:xfrm>
              <a:off x="7993601" y="1119983"/>
              <a:ext cx="3548850" cy="3768239"/>
              <a:chOff x="7580969" y="1126910"/>
              <a:chExt cx="3548850" cy="376823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175DC90-83DE-0144-BFD1-2E0F8F5AB4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826"/>
              <a:stretch/>
            </p:blipFill>
            <p:spPr>
              <a:xfrm>
                <a:off x="7580969" y="1126910"/>
                <a:ext cx="3548850" cy="3690044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3175" cap="sq">
                <a:solidFill>
                  <a:srgbClr val="000000"/>
                </a:solidFill>
                <a:miter lim="800000"/>
              </a:ln>
              <a:effectLst/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DC9C7C-7061-394D-875D-848FF83B1100}"/>
                  </a:ext>
                </a:extLst>
              </p:cNvPr>
              <p:cNvSpPr txBox="1"/>
              <p:nvPr/>
            </p:nvSpPr>
            <p:spPr>
              <a:xfrm>
                <a:off x="10834240" y="4525817"/>
                <a:ext cx="267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/>
                  <a:t>C</a:t>
                </a:r>
                <a:endParaRPr kumimoji="1" lang="zh-CN" altLang="en-US" b="1"/>
              </a:p>
            </p:txBody>
          </p:sp>
        </p:grpSp>
        <p:pic>
          <p:nvPicPr>
            <p:cNvPr id="11" name="图片 10" descr="图示&#10;&#10;描述已自动生成">
              <a:extLst>
                <a:ext uri="{FF2B5EF4-FFF2-40B4-BE49-F238E27FC236}">
                  <a16:creationId xmlns:a16="http://schemas.microsoft.com/office/drawing/2014/main" id="{C4ACBD53-E261-E246-A3D9-93B3C85AF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46" t="12795" r="68962" b="72011"/>
            <a:stretch/>
          </p:blipFill>
          <p:spPr>
            <a:xfrm>
              <a:off x="7993601" y="1119981"/>
              <a:ext cx="886202" cy="7610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04E86F8F-8A73-EE4C-A1E4-2C8172DFAF3B}"/>
              </a:ext>
            </a:extLst>
          </p:cNvPr>
          <p:cNvSpPr txBox="1"/>
          <p:nvPr/>
        </p:nvSpPr>
        <p:spPr>
          <a:xfrm>
            <a:off x="8870025" y="766546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/>
              <a:t>SOAP-Based</a:t>
            </a:r>
            <a:endParaRPr kumimoji="1" lang="zh-CN" altLang="en-US" b="1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4B3D53-4AC6-EE42-8F4D-2DB4F03CF016}"/>
              </a:ext>
            </a:extLst>
          </p:cNvPr>
          <p:cNvSpPr txBox="1"/>
          <p:nvPr/>
        </p:nvSpPr>
        <p:spPr>
          <a:xfrm>
            <a:off x="3752128" y="766546"/>
            <a:ext cx="451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/>
              <a:t>﻿Stoichiometric-120 Based</a:t>
            </a:r>
          </a:p>
          <a:p>
            <a:endParaRPr kumimoji="1" lang="zh-CN" altLang="en-US" b="1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48BC85-CD2A-4F47-869B-58E69D97F3BA}"/>
              </a:ext>
            </a:extLst>
          </p:cNvPr>
          <p:cNvSpPr txBox="1"/>
          <p:nvPr/>
        </p:nvSpPr>
        <p:spPr>
          <a:xfrm>
            <a:off x="2824067" y="5008417"/>
            <a:ext cx="26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/>
              <a:t>A</a:t>
            </a:r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3382156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44A42B5D-1DFF-1140-8A66-BCE47609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81" y="296201"/>
            <a:ext cx="6858000" cy="6858000"/>
          </a:xfrm>
          <a:prstGeom prst="rect">
            <a:avLst/>
          </a:prstGeom>
        </p:spPr>
      </p:pic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EF2F2A3E-E302-3E47-9098-D34113E28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91" t="43165" r="29730" b="45925"/>
          <a:stretch/>
        </p:blipFill>
        <p:spPr>
          <a:xfrm>
            <a:off x="7370618" y="415636"/>
            <a:ext cx="3568093" cy="3482109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chemeClr val="tx1"/>
            </a:solidFill>
            <a:miter lim="800000"/>
          </a:ln>
          <a:effectLst/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3F9807F-D7EC-8F4E-BA42-79329CEC75E5}"/>
              </a:ext>
            </a:extLst>
          </p:cNvPr>
          <p:cNvCxnSpPr>
            <a:cxnSpLocks/>
          </p:cNvCxnSpPr>
          <p:nvPr/>
        </p:nvCxnSpPr>
        <p:spPr>
          <a:xfrm flipV="1">
            <a:off x="4913745" y="415637"/>
            <a:ext cx="2456873" cy="2964872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F698B60-54F1-A54C-BC83-39EE2F0F70A1}"/>
              </a:ext>
            </a:extLst>
          </p:cNvPr>
          <p:cNvCxnSpPr>
            <a:cxnSpLocks/>
          </p:cNvCxnSpPr>
          <p:nvPr/>
        </p:nvCxnSpPr>
        <p:spPr>
          <a:xfrm>
            <a:off x="5394036" y="3823855"/>
            <a:ext cx="1976582" cy="7389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2EBE3DE-71B3-A34C-B29E-62867AB3BF92}"/>
              </a:ext>
            </a:extLst>
          </p:cNvPr>
          <p:cNvSpPr txBox="1"/>
          <p:nvPr/>
        </p:nvSpPr>
        <p:spPr>
          <a:xfrm>
            <a:off x="2384817" y="401889"/>
            <a:ext cx="451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/>
              <a:t>﻿Stoichiometric-120 Based</a:t>
            </a:r>
            <a:r>
              <a:rPr kumimoji="1" lang="zh-CN" altLang="en-US" b="1"/>
              <a:t> 连接图</a:t>
            </a:r>
            <a:endParaRPr kumimoji="1" lang="en-US" altLang="zh-CN" b="1"/>
          </a:p>
          <a:p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41972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表, 雷达图&#10;&#10;描述已自动生成">
            <a:extLst>
              <a:ext uri="{FF2B5EF4-FFF2-40B4-BE49-F238E27FC236}">
                <a16:creationId xmlns:a16="http://schemas.microsoft.com/office/drawing/2014/main" id="{DB45AFC8-8729-C348-97D4-B432AF4B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93503"/>
            <a:ext cx="5332153" cy="478508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78485FC-3E43-3D49-A572-E871D3417547}"/>
              </a:ext>
            </a:extLst>
          </p:cNvPr>
          <p:cNvSpPr txBox="1"/>
          <p:nvPr/>
        </p:nvSpPr>
        <p:spPr>
          <a:xfrm>
            <a:off x="387200" y="5674240"/>
            <a:ext cx="184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晶体图</a:t>
            </a:r>
          </a:p>
        </p:txBody>
      </p:sp>
      <p:pic>
        <p:nvPicPr>
          <p:cNvPr id="26" name="图片 25" descr="卡通人物&#10;&#10;中度可信度描述已自动生成">
            <a:extLst>
              <a:ext uri="{FF2B5EF4-FFF2-40B4-BE49-F238E27FC236}">
                <a16:creationId xmlns:a16="http://schemas.microsoft.com/office/drawing/2014/main" id="{EF30846B-E698-C54E-92F2-276CB9C4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895" y="2617191"/>
            <a:ext cx="1259054" cy="930839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BCD26674-F41D-6441-A8D2-E9039BB686AF}"/>
              </a:ext>
            </a:extLst>
          </p:cNvPr>
          <p:cNvGrpSpPr/>
          <p:nvPr/>
        </p:nvGrpSpPr>
        <p:grpSpPr>
          <a:xfrm>
            <a:off x="1519445" y="1960167"/>
            <a:ext cx="1576080" cy="2381129"/>
            <a:chOff x="3870607" y="2274279"/>
            <a:chExt cx="2187772" cy="3305269"/>
          </a:xfrm>
        </p:grpSpPr>
        <p:pic>
          <p:nvPicPr>
            <p:cNvPr id="28" name="图片 27" descr="徽标, 图标&#10;&#10;描述已自动生成">
              <a:extLst>
                <a:ext uri="{FF2B5EF4-FFF2-40B4-BE49-F238E27FC236}">
                  <a16:creationId xmlns:a16="http://schemas.microsoft.com/office/drawing/2014/main" id="{0F3015B5-7A7E-EB4D-A3D5-D7DBF0B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0607" y="2274279"/>
              <a:ext cx="1425772" cy="2543269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2Left"/>
              <a:lightRig rig="threePt" dir="t"/>
            </a:scene3d>
          </p:spPr>
        </p:pic>
        <p:pic>
          <p:nvPicPr>
            <p:cNvPr id="29" name="图片 28" descr="徽标, 图标&#10;&#10;描述已自动生成">
              <a:extLst>
                <a:ext uri="{FF2B5EF4-FFF2-40B4-BE49-F238E27FC236}">
                  <a16:creationId xmlns:a16="http://schemas.microsoft.com/office/drawing/2014/main" id="{3708FAD2-CE9B-944A-872C-26D4EE64E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3007" y="2426679"/>
              <a:ext cx="1425772" cy="2543269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2Left"/>
              <a:lightRig rig="threePt" dir="t"/>
            </a:scene3d>
          </p:spPr>
        </p:pic>
        <p:pic>
          <p:nvPicPr>
            <p:cNvPr id="30" name="图片 29" descr="徽标, 图标&#10;&#10;描述已自动生成">
              <a:extLst>
                <a:ext uri="{FF2B5EF4-FFF2-40B4-BE49-F238E27FC236}">
                  <a16:creationId xmlns:a16="http://schemas.microsoft.com/office/drawing/2014/main" id="{EA62BA56-4048-1A4A-B419-7D51792E9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5407" y="2579079"/>
              <a:ext cx="1425772" cy="2543269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2Left"/>
              <a:lightRig rig="threePt" dir="t"/>
            </a:scene3d>
          </p:spPr>
        </p:pic>
        <p:pic>
          <p:nvPicPr>
            <p:cNvPr id="31" name="图片 30" descr="徽标, 图标&#10;&#10;描述已自动生成">
              <a:extLst>
                <a:ext uri="{FF2B5EF4-FFF2-40B4-BE49-F238E27FC236}">
                  <a16:creationId xmlns:a16="http://schemas.microsoft.com/office/drawing/2014/main" id="{B677B1EB-A991-0A49-9E41-3E594F9E0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7807" y="2731479"/>
              <a:ext cx="1425772" cy="2543269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2Left"/>
              <a:lightRig rig="threePt" dir="t"/>
            </a:scene3d>
          </p:spPr>
        </p:pic>
        <p:pic>
          <p:nvPicPr>
            <p:cNvPr id="32" name="图片 31" descr="徽标, 图标&#10;&#10;描述已自动生成">
              <a:extLst>
                <a:ext uri="{FF2B5EF4-FFF2-40B4-BE49-F238E27FC236}">
                  <a16:creationId xmlns:a16="http://schemas.microsoft.com/office/drawing/2014/main" id="{B90E8A48-09CD-9C46-8ACE-66536109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0207" y="2883879"/>
              <a:ext cx="1425772" cy="2543269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2Left"/>
              <a:lightRig rig="threePt" dir="t"/>
            </a:scene3d>
          </p:spPr>
        </p:pic>
        <p:pic>
          <p:nvPicPr>
            <p:cNvPr id="33" name="图片 32" descr="徽标, 图标&#10;&#10;描述已自动生成">
              <a:extLst>
                <a:ext uri="{FF2B5EF4-FFF2-40B4-BE49-F238E27FC236}">
                  <a16:creationId xmlns:a16="http://schemas.microsoft.com/office/drawing/2014/main" id="{E1A5E58C-0111-EB45-8A78-51290990D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2607" y="3036279"/>
              <a:ext cx="1425772" cy="2543269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2Left"/>
              <a:lightRig rig="threePt" dir="t"/>
            </a:scene3d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0C85397-48B8-7B4A-B533-837A050DEDEC}"/>
                  </a:ext>
                </a:extLst>
              </p:cNvPr>
              <p:cNvSpPr txBox="1"/>
              <p:nvPr/>
            </p:nvSpPr>
            <p:spPr>
              <a:xfrm>
                <a:off x="3016447" y="5664137"/>
                <a:ext cx="1243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hidden</a:t>
                </a:r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0C85397-48B8-7B4A-B533-837A050DE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447" y="5664137"/>
                <a:ext cx="1243249" cy="369332"/>
              </a:xfrm>
              <a:prstGeom prst="rect">
                <a:avLst/>
              </a:prstGeom>
              <a:blipFill>
                <a:blip r:embed="rId5"/>
                <a:stretch>
                  <a:fillRect t="-3226" r="-1010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57F45C1B-703D-224D-9FD4-6BD5BFAEF7FC}"/>
              </a:ext>
            </a:extLst>
          </p:cNvPr>
          <p:cNvSpPr txBox="1"/>
          <p:nvPr/>
        </p:nvSpPr>
        <p:spPr>
          <a:xfrm>
            <a:off x="9293667" y="5664137"/>
            <a:ext cx="84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FC2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259DB59-0BB5-3E4A-92EA-5320ED295AC8}"/>
              </a:ext>
            </a:extLst>
          </p:cNvPr>
          <p:cNvSpPr txBox="1"/>
          <p:nvPr/>
        </p:nvSpPr>
        <p:spPr>
          <a:xfrm>
            <a:off x="10405867" y="5644180"/>
            <a:ext cx="209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Output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layer</a:t>
            </a:r>
          </a:p>
        </p:txBody>
      </p:sp>
      <p:pic>
        <p:nvPicPr>
          <p:cNvPr id="37" name="图片 36" descr="图片包含 雷达图&#10;&#10;描述已自动生成">
            <a:extLst>
              <a:ext uri="{FF2B5EF4-FFF2-40B4-BE49-F238E27FC236}">
                <a16:creationId xmlns:a16="http://schemas.microsoft.com/office/drawing/2014/main" id="{5ADF942A-1D9C-024D-BA62-ECA3CD7BB5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550" r="48966" b="15058"/>
          <a:stretch/>
        </p:blipFill>
        <p:spPr>
          <a:xfrm>
            <a:off x="3231472" y="1920292"/>
            <a:ext cx="892277" cy="2223234"/>
          </a:xfrm>
          <a:prstGeom prst="rect">
            <a:avLst/>
          </a:prstGeom>
        </p:spPr>
      </p:pic>
      <p:pic>
        <p:nvPicPr>
          <p:cNvPr id="38" name="图片 37" descr="卡通人物&#10;&#10;中度可信度描述已自动生成">
            <a:extLst>
              <a:ext uri="{FF2B5EF4-FFF2-40B4-BE49-F238E27FC236}">
                <a16:creationId xmlns:a16="http://schemas.microsoft.com/office/drawing/2014/main" id="{7296FE3E-3979-6949-A6C1-2414AC83C9C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rot="16200000">
            <a:off x="4109173" y="2697849"/>
            <a:ext cx="1154833" cy="853786"/>
          </a:xfrm>
          <a:prstGeom prst="rect">
            <a:avLst/>
          </a:prstGeom>
        </p:spPr>
      </p:pic>
      <p:graphicFrame>
        <p:nvGraphicFramePr>
          <p:cNvPr id="39" name="表格 75">
            <a:extLst>
              <a:ext uri="{FF2B5EF4-FFF2-40B4-BE49-F238E27FC236}">
                <a16:creationId xmlns:a16="http://schemas.microsoft.com/office/drawing/2014/main" id="{E37B39A6-859D-3249-AE8A-B4F66EB83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991047"/>
              </p:ext>
            </p:extLst>
          </p:nvPr>
        </p:nvGraphicFramePr>
        <p:xfrm>
          <a:off x="6231974" y="1958229"/>
          <a:ext cx="371813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1813">
                  <a:extLst>
                    <a:ext uri="{9D8B030D-6E8A-4147-A177-3AD203B41FA5}">
                      <a16:colId xmlns:a16="http://schemas.microsoft.com/office/drawing/2014/main" val="4144662231"/>
                    </a:ext>
                  </a:extLst>
                </a:gridCol>
              </a:tblGrid>
              <a:tr h="34135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593110"/>
                  </a:ext>
                </a:extLst>
              </a:tr>
              <a:tr h="34135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443676"/>
                  </a:ext>
                </a:extLst>
              </a:tr>
              <a:tr h="34135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001980"/>
                  </a:ext>
                </a:extLst>
              </a:tr>
              <a:tr h="34135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86833"/>
                  </a:ext>
                </a:extLst>
              </a:tr>
              <a:tr h="34135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526117"/>
                  </a:ext>
                </a:extLst>
              </a:tr>
              <a:tr h="34135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28883"/>
                  </a:ext>
                </a:extLst>
              </a:tr>
            </a:tbl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BC5C0647-3E19-6F4E-ABB7-FB3E1EDA1A6C}"/>
              </a:ext>
            </a:extLst>
          </p:cNvPr>
          <p:cNvSpPr txBox="1"/>
          <p:nvPr/>
        </p:nvSpPr>
        <p:spPr>
          <a:xfrm>
            <a:off x="7597763" y="5644180"/>
            <a:ext cx="84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FC1</a:t>
            </a:r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E7472025-06CB-9A4E-A184-BB327D102610}"/>
              </a:ext>
            </a:extLst>
          </p:cNvPr>
          <p:cNvSpPr/>
          <p:nvPr/>
        </p:nvSpPr>
        <p:spPr>
          <a:xfrm rot="10800000">
            <a:off x="5265062" y="2060924"/>
            <a:ext cx="679360" cy="1941970"/>
          </a:xfrm>
          <a:prstGeom prst="leftBrace">
            <a:avLst>
              <a:gd name="adj1" fmla="val 70661"/>
              <a:gd name="adj2" fmla="val 49439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2A3746C-AD48-9847-8502-90CD3D16106C}"/>
                  </a:ext>
                </a:extLst>
              </p:cNvPr>
              <p:cNvSpPr txBox="1"/>
              <p:nvPr/>
            </p:nvSpPr>
            <p:spPr>
              <a:xfrm>
                <a:off x="1687599" y="5677955"/>
                <a:ext cx="1243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kumimoji="1" lang="zh-CN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𝐂𝐨𝐧𝐯</m:t>
                      </m:r>
                    </m:oMath>
                  </m:oMathPara>
                </a14:m>
                <a:endParaRPr kumimoji="1" lang="en-US" altLang="zh-CN" b="1" dirty="0"/>
              </a:p>
            </p:txBody>
          </p:sp>
        </mc:Choice>
        <mc:Fallback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2A3746C-AD48-9847-8502-90CD3D161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599" y="5677955"/>
                <a:ext cx="1243249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F597E05E-851D-D64E-9607-07B90B04AC97}"/>
              </a:ext>
            </a:extLst>
          </p:cNvPr>
          <p:cNvSpPr txBox="1"/>
          <p:nvPr/>
        </p:nvSpPr>
        <p:spPr>
          <a:xfrm>
            <a:off x="5174631" y="5644180"/>
            <a:ext cx="124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84833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E06BD8DD-BCEB-5348-AC75-448AA4BA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784" y="993805"/>
            <a:ext cx="6335216" cy="4751412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230DB5DD-DDB5-2244-AB3D-EDF14F82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2783"/>
            <a:ext cx="6176578" cy="46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01C2C6F4-DC59-5543-AEAD-639999F1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17" y="550962"/>
            <a:ext cx="7674766" cy="575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5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37CBB5C-696A-8C49-AE22-12C4A35F0C37}"/>
              </a:ext>
            </a:extLst>
          </p:cNvPr>
          <p:cNvGrpSpPr/>
          <p:nvPr/>
        </p:nvGrpSpPr>
        <p:grpSpPr>
          <a:xfrm>
            <a:off x="0" y="418055"/>
            <a:ext cx="7315215" cy="5486411"/>
            <a:chOff x="1416056" y="528881"/>
            <a:chExt cx="7315215" cy="5486411"/>
          </a:xfrm>
        </p:grpSpPr>
        <p:pic>
          <p:nvPicPr>
            <p:cNvPr id="5" name="图片 4" descr="图表&#10;&#10;描述已自动生成">
              <a:extLst>
                <a:ext uri="{FF2B5EF4-FFF2-40B4-BE49-F238E27FC236}">
                  <a16:creationId xmlns:a16="http://schemas.microsoft.com/office/drawing/2014/main" id="{2591F276-C53A-4EA5-A73B-E48BE1243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056" y="528881"/>
              <a:ext cx="7315215" cy="548641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B70EE6E-93B2-AA43-AC35-C20C900C666C}"/>
                </a:ext>
              </a:extLst>
            </p:cNvPr>
            <p:cNvSpPr/>
            <p:nvPr/>
          </p:nvSpPr>
          <p:spPr>
            <a:xfrm>
              <a:off x="4945463" y="2855079"/>
              <a:ext cx="1446963" cy="83401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8CE0E0-679B-AD4B-99F8-94EFCD15A38B}"/>
                </a:ext>
              </a:extLst>
            </p:cNvPr>
            <p:cNvSpPr/>
            <p:nvPr/>
          </p:nvSpPr>
          <p:spPr>
            <a:xfrm>
              <a:off x="2832880" y="4343400"/>
              <a:ext cx="1446963" cy="834013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93966156-6056-EB48-8FC9-868CDAA57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60" t="39229" r="34501" b="34397"/>
          <a:stretch/>
        </p:blipFill>
        <p:spPr>
          <a:xfrm>
            <a:off x="7526215" y="674586"/>
            <a:ext cx="2883877" cy="2486675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3B84D83C-28D1-9449-A516-4DFD92600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50" t="66827" r="60026" b="15407"/>
          <a:stretch/>
        </p:blipFill>
        <p:spPr>
          <a:xfrm>
            <a:off x="7526215" y="3905601"/>
            <a:ext cx="2883877" cy="148795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7F1E1F3-F087-8943-A4A8-82E005F6C4C2}"/>
              </a:ext>
            </a:extLst>
          </p:cNvPr>
          <p:cNvSpPr txBox="1"/>
          <p:nvPr/>
        </p:nvSpPr>
        <p:spPr>
          <a:xfrm>
            <a:off x="10153859" y="3244334"/>
            <a:ext cx="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A06B3B4-7860-1143-99BD-653927CB44A0}"/>
              </a:ext>
            </a:extLst>
          </p:cNvPr>
          <p:cNvSpPr txBox="1"/>
          <p:nvPr/>
        </p:nvSpPr>
        <p:spPr>
          <a:xfrm>
            <a:off x="10153859" y="5535134"/>
            <a:ext cx="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</a:t>
            </a:r>
            <a:endParaRPr kumimoji="1"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417E61-9DD8-EF49-84E2-1918B856CF6A}"/>
              </a:ext>
            </a:extLst>
          </p:cNvPr>
          <p:cNvSpPr txBox="1"/>
          <p:nvPr/>
        </p:nvSpPr>
        <p:spPr>
          <a:xfrm>
            <a:off x="6337161" y="5535134"/>
            <a:ext cx="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44951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6CAE6AFF-73B3-4647-9C8A-E7648BCFC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2" y="809367"/>
            <a:ext cx="6777492" cy="508311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7F1E1F3-F087-8943-A4A8-82E005F6C4C2}"/>
              </a:ext>
            </a:extLst>
          </p:cNvPr>
          <p:cNvSpPr txBox="1"/>
          <p:nvPr/>
        </p:nvSpPr>
        <p:spPr>
          <a:xfrm>
            <a:off x="10196132" y="5707820"/>
            <a:ext cx="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417E61-9DD8-EF49-84E2-1918B856CF6A}"/>
              </a:ext>
            </a:extLst>
          </p:cNvPr>
          <p:cNvSpPr txBox="1"/>
          <p:nvPr/>
        </p:nvSpPr>
        <p:spPr>
          <a:xfrm>
            <a:off x="6811070" y="5707820"/>
            <a:ext cx="51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A</a:t>
            </a:r>
          </a:p>
        </p:txBody>
      </p:sp>
      <p:pic>
        <p:nvPicPr>
          <p:cNvPr id="12" name="图片 11" descr="图表&#10;&#10;描述已自动生成">
            <a:extLst>
              <a:ext uri="{FF2B5EF4-FFF2-40B4-BE49-F238E27FC236}">
                <a16:creationId xmlns:a16="http://schemas.microsoft.com/office/drawing/2014/main" id="{2B4ED1E6-98C6-9B4B-8695-66BAC6923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20" t="25868" r="33334" b="26294"/>
          <a:stretch/>
        </p:blipFill>
        <p:spPr>
          <a:xfrm>
            <a:off x="7510662" y="1324564"/>
            <a:ext cx="2482482" cy="41147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7B1FEF3-D6B8-B746-A0C1-D1D84ECD0869}"/>
              </a:ext>
            </a:extLst>
          </p:cNvPr>
          <p:cNvSpPr/>
          <p:nvPr/>
        </p:nvSpPr>
        <p:spPr>
          <a:xfrm>
            <a:off x="3933423" y="2485926"/>
            <a:ext cx="932060" cy="13004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18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30</Words>
  <Application>Microsoft Macintosh PowerPoint</Application>
  <PresentationFormat>宽屏</PresentationFormat>
  <Paragraphs>20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练 斌</dc:creator>
  <cp:lastModifiedBy>练 斌</cp:lastModifiedBy>
  <cp:revision>3</cp:revision>
  <dcterms:created xsi:type="dcterms:W3CDTF">2021-05-31T08:16:17Z</dcterms:created>
  <dcterms:modified xsi:type="dcterms:W3CDTF">2021-06-03T07:27:32Z</dcterms:modified>
</cp:coreProperties>
</file>